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</p:sldMasterIdLst>
  <p:handoutMasterIdLst>
    <p:handoutMasterId r:id="rId7"/>
  </p:handoutMasterIdLst>
  <p:sldIdLst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79F"/>
    <a:srgbClr val="0B3A5A"/>
    <a:srgbClr val="204099"/>
    <a:srgbClr val="3EC2CF"/>
    <a:srgbClr val="ED1B23"/>
    <a:srgbClr val="925D9C"/>
    <a:srgbClr val="1A276D"/>
    <a:srgbClr val="FDB913"/>
    <a:srgbClr val="8EC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92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240" y="31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DE3F3-8323-476F-B5B7-348E52CE7CB1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B4C5C-3B26-43FB-BE83-0057D0CD1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78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643" y="198015"/>
            <a:ext cx="10091057" cy="800735"/>
          </a:xfrm>
        </p:spPr>
        <p:txBody>
          <a:bodyPr/>
          <a:lstStyle>
            <a:lvl1pPr>
              <a:defRPr b="1" i="0">
                <a:solidFill>
                  <a:srgbClr val="17479F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642" y="1107211"/>
            <a:ext cx="10091057" cy="5119418"/>
          </a:xfrm>
        </p:spPr>
        <p:txBody>
          <a:bodyPr/>
          <a:lstStyle>
            <a:lvl1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1pPr>
            <a:lvl2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2pPr>
            <a:lvl3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3pPr>
            <a:lvl4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4pPr>
            <a:lvl5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13620" y="6335090"/>
            <a:ext cx="953876" cy="303635"/>
          </a:xfrm>
        </p:spPr>
        <p:txBody>
          <a:bodyPr/>
          <a:lstStyle/>
          <a:p>
            <a:fld id="{E6AB43E4-50CA-4C2C-85A5-96A86E051D44}" type="datetimeFigureOut">
              <a:rPr lang="en-GB" smtClean="0"/>
              <a:pPr/>
              <a:t>28/10/2024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870" y="6335090"/>
            <a:ext cx="5594362" cy="30363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10813" y="6335090"/>
            <a:ext cx="689918" cy="303635"/>
          </a:xfrm>
        </p:spPr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080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826" y="1496290"/>
            <a:ext cx="11722443" cy="2260807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rgbClr val="17479F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826" y="3849173"/>
            <a:ext cx="11722443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rgbClr val="17479F"/>
                </a:solidFill>
                <a:latin typeface="Garamond" panose="020204040303010108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850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77643" y="1139771"/>
            <a:ext cx="4915105" cy="5086857"/>
          </a:xfrm>
        </p:spPr>
        <p:txBody>
          <a:bodyPr/>
          <a:lstStyle>
            <a:lvl1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1pPr>
            <a:lvl2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2pPr>
            <a:lvl3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3pPr>
            <a:lvl4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4pPr>
            <a:lvl5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53594" y="1139771"/>
            <a:ext cx="4915105" cy="5086857"/>
          </a:xfrm>
        </p:spPr>
        <p:txBody>
          <a:bodyPr/>
          <a:lstStyle>
            <a:lvl1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1pPr>
            <a:lvl2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2pPr>
            <a:lvl3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3pPr>
            <a:lvl4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4pPr>
            <a:lvl5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28/10/2024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840C9E2-C1C6-95AE-10C0-C7ECD8BB0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43" y="198015"/>
            <a:ext cx="10091057" cy="800735"/>
          </a:xfrm>
        </p:spPr>
        <p:txBody>
          <a:bodyPr/>
          <a:lstStyle>
            <a:lvl1pPr>
              <a:defRPr b="1" i="0">
                <a:solidFill>
                  <a:srgbClr val="17479F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68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28/10/2024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1D00A4-B02D-16BA-2F45-845155310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43" y="198015"/>
            <a:ext cx="10091057" cy="800735"/>
          </a:xfrm>
        </p:spPr>
        <p:txBody>
          <a:bodyPr/>
          <a:lstStyle>
            <a:lvl1pPr>
              <a:defRPr b="1" i="0">
                <a:solidFill>
                  <a:srgbClr val="17479F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470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307" y="267855"/>
            <a:ext cx="3932237" cy="1789545"/>
          </a:xfrm>
        </p:spPr>
        <p:txBody>
          <a:bodyPr anchor="b"/>
          <a:lstStyle>
            <a:lvl1pPr>
              <a:defRPr sz="3200">
                <a:solidFill>
                  <a:srgbClr val="17479F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55287" y="267855"/>
            <a:ext cx="6017149" cy="5593196"/>
          </a:xfrm>
        </p:spPr>
        <p:txBody>
          <a:bodyPr/>
          <a:lstStyle>
            <a:lvl1pPr>
              <a:buClr>
                <a:srgbClr val="C8252B"/>
              </a:buClr>
              <a:defRPr sz="3200">
                <a:latin typeface="Garamond" panose="02020404030301010803" pitchFamily="18" charset="0"/>
              </a:defRPr>
            </a:lvl1pPr>
            <a:lvl2pPr>
              <a:buClr>
                <a:srgbClr val="C8252B"/>
              </a:buClr>
              <a:defRPr sz="2800">
                <a:latin typeface="Garamond" panose="02020404030301010803" pitchFamily="18" charset="0"/>
              </a:defRPr>
            </a:lvl2pPr>
            <a:lvl3pPr>
              <a:buClr>
                <a:srgbClr val="C8252B"/>
              </a:buClr>
              <a:defRPr sz="2400">
                <a:latin typeface="Garamond" panose="02020404030301010803" pitchFamily="18" charset="0"/>
              </a:defRPr>
            </a:lvl3pPr>
            <a:lvl4pPr>
              <a:buClr>
                <a:srgbClr val="C8252B"/>
              </a:buClr>
              <a:defRPr sz="2000">
                <a:latin typeface="Garamond" panose="02020404030301010803" pitchFamily="18" charset="0"/>
              </a:defRPr>
            </a:lvl4pPr>
            <a:lvl5pPr>
              <a:buClr>
                <a:srgbClr val="C8252B"/>
              </a:buClr>
              <a:defRPr sz="2000">
                <a:latin typeface="Garamond" panose="02020404030301010803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307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Garamond" panose="020204040303010108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28/10/2024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279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2146" y="241558"/>
            <a:ext cx="10091057" cy="800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146" y="1346886"/>
            <a:ext cx="11728622" cy="4706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13026" y="6356350"/>
            <a:ext cx="953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49276" y="6356350"/>
            <a:ext cx="5594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0219" y="6356350"/>
            <a:ext cx="6899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40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4" r:id="rId3"/>
    <p:sldLayoutId id="2147483676" r:id="rId4"/>
    <p:sldLayoutId id="214748367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B3A5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43C1C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3C1C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3C1C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3C1C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3C1C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199" y="2641740"/>
            <a:ext cx="6041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Title holder in this location</a:t>
            </a:r>
          </a:p>
        </p:txBody>
      </p:sp>
    </p:spTree>
    <p:extLst>
      <p:ext uri="{BB962C8B-B14F-4D97-AF65-F5344CB8AC3E}">
        <p14:creationId xmlns:p14="http://schemas.microsoft.com/office/powerpoint/2010/main" val="1301640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03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0" ma:contentTypeDescription="Create a new document." ma:contentTypeScope="" ma:versionID="5da5300de9ed963816176c027ece0121">
  <xsd:schema xmlns:xsd="http://www.w3.org/2001/XMLSchema" xmlns:xs="http://www.w3.org/2001/XMLSchema" xmlns:p="http://schemas.microsoft.com/office/2006/metadata/properties" xmlns:ns2="f41fa17a-99c4-4c5f-bcb4-a52bd907e64f" xmlns:ns3="eb3f7de7-c935-4ca6-a12c-1f73773710ec" targetNamespace="http://schemas.microsoft.com/office/2006/metadata/properties" ma:root="true" ma:fieldsID="9bb4375dae9f9a1769a3a5e3501f4b2a" ns2:_="" ns3:_=""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2109C56-8390-45B6-A6A9-317710A650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594CFF-3428-4C04-87F0-212DFF4AF7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1fa17a-99c4-4c5f-bcb4-a52bd907e64f"/>
    <ds:schemaRef ds:uri="eb3f7de7-c935-4ca6-a12c-1f7377371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05E951-2409-4249-8FC4-F9ECEFF302DF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eb3f7de7-c935-4ca6-a12c-1f73773710ec"/>
    <ds:schemaRef ds:uri="f41fa17a-99c4-4c5f-bcb4-a52bd907e64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493</TotalTime>
  <Words>5</Words>
  <Application>Microsoft Macintosh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Garamond</vt:lpstr>
      <vt:lpstr>Office Theme</vt:lpstr>
      <vt:lpstr>PowerPoint Presentation</vt:lpstr>
      <vt:lpstr>PowerPoint Presentation</vt:lpstr>
    </vt:vector>
  </TitlesOfParts>
  <Company>Kenes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Yavor Altakov</dc:creator>
  <cp:lastModifiedBy>Lloyd Schroeder</cp:lastModifiedBy>
  <cp:revision>62</cp:revision>
  <dcterms:created xsi:type="dcterms:W3CDTF">2014-11-13T11:48:20Z</dcterms:created>
  <dcterms:modified xsi:type="dcterms:W3CDTF">2024-10-28T15:00:58Z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