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4"/>
  </p:sldMasterIdLst>
  <p:handoutMasterIdLst>
    <p:handoutMasterId r:id="rId8"/>
  </p:handoutMasterIdLst>
  <p:sldIdLst>
    <p:sldId id="262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79F"/>
    <a:srgbClr val="0B3A5A"/>
    <a:srgbClr val="204099"/>
    <a:srgbClr val="3EC2CF"/>
    <a:srgbClr val="ED1B23"/>
    <a:srgbClr val="925D9C"/>
    <a:srgbClr val="1A276D"/>
    <a:srgbClr val="FDB913"/>
    <a:srgbClr val="8EC0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03D8F3-81D1-4E90-B565-955FA8603A9A}" v="2" dt="2025-05-27T09:33:35.904"/>
    <p1510:client id="{EAD08974-7A0C-40F6-995F-439EA64F5192}" v="2" dt="2025-05-27T09:29:07.4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643" autoAdjust="0"/>
    <p:restoredTop sz="94660"/>
  </p:normalViewPr>
  <p:slideViewPr>
    <p:cSldViewPr snapToGrid="0">
      <p:cViewPr varScale="1">
        <p:scale>
          <a:sx n="74" d="100"/>
          <a:sy n="74" d="100"/>
        </p:scale>
        <p:origin x="732" y="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DE3F3-8323-476F-B5B7-348E52CE7CB1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B4C5C-3B26-43FB-BE83-0057D0CD1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78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643" y="198015"/>
            <a:ext cx="10091057" cy="800735"/>
          </a:xfrm>
        </p:spPr>
        <p:txBody>
          <a:bodyPr/>
          <a:lstStyle>
            <a:lvl1pPr>
              <a:defRPr b="1" i="0">
                <a:solidFill>
                  <a:srgbClr val="17479F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642" y="1107211"/>
            <a:ext cx="10091057" cy="5119418"/>
          </a:xfrm>
        </p:spPr>
        <p:txBody>
          <a:bodyPr/>
          <a:lstStyle>
            <a:lvl1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1pPr>
            <a:lvl2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2pPr>
            <a:lvl3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3pPr>
            <a:lvl4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4pPr>
            <a:lvl5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13620" y="6335090"/>
            <a:ext cx="953876" cy="303635"/>
          </a:xfrm>
        </p:spPr>
        <p:txBody>
          <a:bodyPr/>
          <a:lstStyle/>
          <a:p>
            <a:fld id="{E6AB43E4-50CA-4C2C-85A5-96A86E051D44}" type="datetimeFigureOut">
              <a:rPr lang="en-GB" smtClean="0"/>
              <a:pPr/>
              <a:t>29/05/2025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870" y="6335090"/>
            <a:ext cx="5594362" cy="30363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10813" y="6335090"/>
            <a:ext cx="689918" cy="303635"/>
          </a:xfrm>
        </p:spPr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080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826" y="1496290"/>
            <a:ext cx="11722443" cy="2260807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rgbClr val="17479F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826" y="3849173"/>
            <a:ext cx="11722443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rgbClr val="17479F"/>
                </a:solidFill>
                <a:latin typeface="Garamond" panose="020204040303010108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850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77643" y="1139771"/>
            <a:ext cx="4915105" cy="5086857"/>
          </a:xfrm>
        </p:spPr>
        <p:txBody>
          <a:bodyPr/>
          <a:lstStyle>
            <a:lvl1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1pPr>
            <a:lvl2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2pPr>
            <a:lvl3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3pPr>
            <a:lvl4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4pPr>
            <a:lvl5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53594" y="1139771"/>
            <a:ext cx="4915105" cy="5086857"/>
          </a:xfrm>
        </p:spPr>
        <p:txBody>
          <a:bodyPr/>
          <a:lstStyle>
            <a:lvl1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1pPr>
            <a:lvl2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2pPr>
            <a:lvl3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3pPr>
            <a:lvl4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4pPr>
            <a:lvl5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pPr/>
              <a:t>29/05/2025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840C9E2-C1C6-95AE-10C0-C7ECD8BB0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43" y="198015"/>
            <a:ext cx="10091057" cy="800735"/>
          </a:xfrm>
        </p:spPr>
        <p:txBody>
          <a:bodyPr/>
          <a:lstStyle>
            <a:lvl1pPr>
              <a:defRPr b="1" i="0">
                <a:solidFill>
                  <a:srgbClr val="17479F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687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pPr/>
              <a:t>29/05/2025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31D00A4-B02D-16BA-2F45-845155310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43" y="198015"/>
            <a:ext cx="10091057" cy="800735"/>
          </a:xfrm>
        </p:spPr>
        <p:txBody>
          <a:bodyPr/>
          <a:lstStyle>
            <a:lvl1pPr>
              <a:defRPr b="1" i="0">
                <a:solidFill>
                  <a:srgbClr val="17479F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470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307" y="267855"/>
            <a:ext cx="3932237" cy="1789545"/>
          </a:xfrm>
        </p:spPr>
        <p:txBody>
          <a:bodyPr anchor="b"/>
          <a:lstStyle>
            <a:lvl1pPr>
              <a:defRPr sz="3200">
                <a:solidFill>
                  <a:srgbClr val="17479F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55287" y="267855"/>
            <a:ext cx="6017149" cy="5593196"/>
          </a:xfrm>
        </p:spPr>
        <p:txBody>
          <a:bodyPr/>
          <a:lstStyle>
            <a:lvl1pPr>
              <a:buClr>
                <a:srgbClr val="C8252B"/>
              </a:buClr>
              <a:defRPr sz="3200">
                <a:latin typeface="Garamond" panose="02020404030301010803" pitchFamily="18" charset="0"/>
              </a:defRPr>
            </a:lvl1pPr>
            <a:lvl2pPr>
              <a:buClr>
                <a:srgbClr val="C8252B"/>
              </a:buClr>
              <a:defRPr sz="2800">
                <a:latin typeface="Garamond" panose="02020404030301010803" pitchFamily="18" charset="0"/>
              </a:defRPr>
            </a:lvl2pPr>
            <a:lvl3pPr>
              <a:buClr>
                <a:srgbClr val="C8252B"/>
              </a:buClr>
              <a:defRPr sz="2400">
                <a:latin typeface="Garamond" panose="02020404030301010803" pitchFamily="18" charset="0"/>
              </a:defRPr>
            </a:lvl3pPr>
            <a:lvl4pPr>
              <a:buClr>
                <a:srgbClr val="C8252B"/>
              </a:buClr>
              <a:defRPr sz="2000">
                <a:latin typeface="Garamond" panose="02020404030301010803" pitchFamily="18" charset="0"/>
              </a:defRPr>
            </a:lvl4pPr>
            <a:lvl5pPr>
              <a:buClr>
                <a:srgbClr val="C8252B"/>
              </a:buClr>
              <a:defRPr sz="2000">
                <a:latin typeface="Garamond" panose="02020404030301010803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4307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Garamond" panose="020204040303010108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pPr/>
              <a:t>29/05/2025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279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2146" y="241558"/>
            <a:ext cx="10091057" cy="800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2146" y="1346886"/>
            <a:ext cx="11728622" cy="4706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13026" y="6356350"/>
            <a:ext cx="953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49276" y="6356350"/>
            <a:ext cx="5594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0219" y="6356350"/>
            <a:ext cx="6899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40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4" r:id="rId3"/>
    <p:sldLayoutId id="2147483676" r:id="rId4"/>
    <p:sldLayoutId id="214748367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B3A5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43C1C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3C1C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3C1C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3C1C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3C1C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5199" y="2641740"/>
            <a:ext cx="6041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Title holder in this location</a:t>
            </a:r>
          </a:p>
        </p:txBody>
      </p:sp>
    </p:spTree>
    <p:extLst>
      <p:ext uri="{BB962C8B-B14F-4D97-AF65-F5344CB8AC3E}">
        <p14:creationId xmlns:p14="http://schemas.microsoft.com/office/powerpoint/2010/main" val="1301640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745" y="331854"/>
            <a:ext cx="10091057" cy="678060"/>
          </a:xfrm>
        </p:spPr>
        <p:txBody>
          <a:bodyPr>
            <a:normAutofit fontScale="90000"/>
          </a:bodyPr>
          <a:lstStyle/>
          <a:p>
            <a:br>
              <a:rPr lang="en-US" sz="3200" b="1" dirty="0">
                <a:solidFill>
                  <a:srgbClr val="FF0000"/>
                </a:solidFill>
                <a:latin typeface="Arial" charset="0"/>
                <a:cs typeface="Arial" charset="0"/>
              </a:rPr>
            </a:br>
            <a:r>
              <a:rPr lang="en-US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Disclosure Slide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765" y="1067698"/>
            <a:ext cx="10091057" cy="511941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7" name="table">
            <a:extLst>
              <a:ext uri="{FF2B5EF4-FFF2-40B4-BE49-F238E27FC236}">
                <a16:creationId xmlns:a16="http://schemas.microsoft.com/office/drawing/2014/main" id="{7FC2FDC5-E739-D4B8-B2DB-984BF2475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513" y="3046404"/>
            <a:ext cx="9981419" cy="2855206"/>
          </a:xfrm>
          <a:prstGeom prst="rect">
            <a:avLst/>
          </a:prstGeom>
        </p:spPr>
      </p:pic>
      <p:pic>
        <p:nvPicPr>
          <p:cNvPr id="8" name="table">
            <a:extLst>
              <a:ext uri="{FF2B5EF4-FFF2-40B4-BE49-F238E27FC236}">
                <a16:creationId xmlns:a16="http://schemas.microsoft.com/office/drawing/2014/main" id="{9595692F-1E43-37A7-F76B-65C23B0AC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513" y="1819002"/>
            <a:ext cx="2853469" cy="7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03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34FBA-8382-43EC-4035-BBCD0E1027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825" y="222661"/>
            <a:ext cx="11722443" cy="941905"/>
          </a:xfrm>
        </p:spPr>
        <p:txBody>
          <a:bodyPr/>
          <a:lstStyle/>
          <a:p>
            <a:r>
              <a:rPr lang="en-US" dirty="0"/>
              <a:t>Presentation Slide - Template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821C80-3E0A-DD12-6369-D29A9AD61A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75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FolderID xmlns="eb3f7de7-c935-4ca6-a12c-1f73773710ec" xsi:nil="true"/>
    <KenesDocumentTypeId xmlns="eb3f7de7-c935-4ca6-a12c-1f73773710ec" xsi:nil="true"/>
    <TaxCatchAll xmlns="eb3f7de7-c935-4ca6-a12c-1f73773710ec" xsi:nil="true"/>
    <_ip_UnifiedCompliancePolicyProperties xmlns="http://schemas.microsoft.com/sharepoint/v3" xsi:nil="true"/>
    <Confidential1 xmlns="eb3f7de7-c935-4ca6-a12c-1f73773710ec">false</Confidential1>
    <Final xmlns="eb3f7de7-c935-4ca6-a12c-1f73773710ec">false</Final>
    <lcf76f155ced4ddcb4097134ff3c332f xmlns="752c21cc-2e3c-449f-8477-63c4f0441a5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94AC5A3DB56B354EAFA35E19B12C6F98" ma:contentTypeVersion="16" ma:contentTypeDescription="" ma:contentTypeScope="" ma:versionID="09d30bde7f2c0674c233a94ba962bb81">
  <xsd:schema xmlns:xsd="http://www.w3.org/2001/XMLSchema" xmlns:xs="http://www.w3.org/2001/XMLSchema" xmlns:p="http://schemas.microsoft.com/office/2006/metadata/properties" xmlns:ns1="http://schemas.microsoft.com/sharepoint/v3" xmlns:ns2="eb3f7de7-c935-4ca6-a12c-1f73773710ec" xmlns:ns3="752c21cc-2e3c-449f-8477-63c4f0441a5a" targetNamespace="http://schemas.microsoft.com/office/2006/metadata/properties" ma:root="true" ma:fieldsID="15582852926170892e5719b25b70cd03" ns1:_="" ns2:_="" ns3:_="">
    <xsd:import namespace="http://schemas.microsoft.com/sharepoint/v3"/>
    <xsd:import namespace="eb3f7de7-c935-4ca6-a12c-1f73773710ec"/>
    <xsd:import namespace="752c21cc-2e3c-449f-8477-63c4f0441a5a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3:MediaServiceLocation" minOccurs="0"/>
                <xsd:element ref="ns3:MediaLengthInSecond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2c21cc-2e3c-449f-8477-63c4f0441a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109C56-8390-45B6-A6A9-317710A650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05E951-2409-4249-8FC4-F9ECEFF302DF}">
  <ds:schemaRefs>
    <ds:schemaRef ds:uri="http://schemas.microsoft.com/office/2006/metadata/properties"/>
    <ds:schemaRef ds:uri="http://purl.org/dc/elements/1.1/"/>
    <ds:schemaRef ds:uri="http://schemas.microsoft.com/office/infopath/2007/PartnerControls"/>
    <ds:schemaRef ds:uri="752c21cc-2e3c-449f-8477-63c4f0441a5a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eb3f7de7-c935-4ca6-a12c-1f73773710ec"/>
    <ds:schemaRef ds:uri="http://schemas.microsoft.com/sharepoint/v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A0DC519-3FCF-40FC-8CC2-06854E0451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b3f7de7-c935-4ca6-a12c-1f73773710ec"/>
    <ds:schemaRef ds:uri="752c21cc-2e3c-449f-8477-63c4f0441a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496</TotalTime>
  <Words>14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Garamond</vt:lpstr>
      <vt:lpstr>Office Theme</vt:lpstr>
      <vt:lpstr>PowerPoint Presentation</vt:lpstr>
      <vt:lpstr> Disclosure Slide </vt:lpstr>
      <vt:lpstr>Presentation Slide - Template</vt:lpstr>
    </vt:vector>
  </TitlesOfParts>
  <Company>Kenes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Yavor Altakov</dc:creator>
  <cp:lastModifiedBy>Odeya Cohen</cp:lastModifiedBy>
  <cp:revision>66</cp:revision>
  <dcterms:created xsi:type="dcterms:W3CDTF">2014-11-13T11:48:20Z</dcterms:created>
  <dcterms:modified xsi:type="dcterms:W3CDTF">2025-05-29T06:19:48Z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0x01010037EA2DD516505C4D92B92F8677CFB6850094AC5A3DB56B354EAFA35E19B12C6F98</vt:lpwstr>
  </property>
  <property fmtid="{D5CDD505-2E9C-101B-9397-08002B2CF9AE}" pid="3" name="MediaServiceImageTags">
    <vt:lpwstr/>
  </property>
</Properties>
</file>