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0" r:id="rId4"/>
  </p:sldMasterIdLst>
  <p:handoutMasterIdLst>
    <p:handoutMasterId r:id="rId6"/>
  </p:handoutMasterIdLst>
  <p:sldIdLst>
    <p:sldId id="263" r:id="rId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7479F"/>
    <a:srgbClr val="0B3A5A"/>
    <a:srgbClr val="204099"/>
    <a:srgbClr val="3EC2CF"/>
    <a:srgbClr val="ED1B23"/>
    <a:srgbClr val="925D9C"/>
    <a:srgbClr val="1A276D"/>
    <a:srgbClr val="FDB913"/>
    <a:srgbClr val="8EC02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1B7257D-82BC-41D8-9757-5CBBA69B0747}" v="10" dt="2025-05-27T09:45:06.34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643" autoAdjust="0"/>
    <p:restoredTop sz="94660"/>
  </p:normalViewPr>
  <p:slideViewPr>
    <p:cSldViewPr snapToGrid="0">
      <p:cViewPr varScale="1">
        <p:scale>
          <a:sx n="111" d="100"/>
          <a:sy n="111" d="100"/>
        </p:scale>
        <p:origin x="1128" y="108"/>
      </p:cViewPr>
      <p:guideLst>
        <p:guide orient="horz" pos="2160"/>
        <p:guide pos="3840"/>
      </p:guideLst>
    </p:cSldViewPr>
  </p:slideViewPr>
  <p:notesTextViewPr>
    <p:cViewPr>
      <p:scale>
        <a:sx n="3" d="2"/>
        <a:sy n="3" d="2"/>
      </p:scale>
      <p:origin x="0" y="0"/>
    </p:cViewPr>
  </p:notesTextViewPr>
  <p:notesViewPr>
    <p:cSldViewPr snapToGrid="0">
      <p:cViewPr varScale="1">
        <p:scale>
          <a:sx n="85" d="100"/>
          <a:sy n="85" d="100"/>
        </p:scale>
        <p:origin x="3804" y="8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12" Type="http://schemas.microsoft.com/office/2015/10/relationships/revisionInfo" Target="revisionInfo.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handoutMaster" Target="handoutMasters/handoutMaster1.xml"/><Relationship Id="rId11" Type="http://schemas.microsoft.com/office/2016/11/relationships/changesInfo" Target="changesInfos/changesInfo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Odeya Cohen" userId="2702f009-7c27-47e4-9ca2-5146ab02fb01" providerId="ADAL" clId="{E1B7257D-82BC-41D8-9757-5CBBA69B0747}"/>
    <pc:docChg chg="custSel delSld modSld">
      <pc:chgData name="Odeya Cohen" userId="2702f009-7c27-47e4-9ca2-5146ab02fb01" providerId="ADAL" clId="{E1B7257D-82BC-41D8-9757-5CBBA69B0747}" dt="2025-05-27T09:45:45.800" v="53" actId="403"/>
      <pc:docMkLst>
        <pc:docMk/>
      </pc:docMkLst>
      <pc:sldChg chg="del">
        <pc:chgData name="Odeya Cohen" userId="2702f009-7c27-47e4-9ca2-5146ab02fb01" providerId="ADAL" clId="{E1B7257D-82BC-41D8-9757-5CBBA69B0747}" dt="2025-05-27T09:42:36.923" v="0" actId="2696"/>
        <pc:sldMkLst>
          <pc:docMk/>
          <pc:sldMk cId="1301640651" sldId="262"/>
        </pc:sldMkLst>
      </pc:sldChg>
      <pc:sldChg chg="addSp delSp modSp mod">
        <pc:chgData name="Odeya Cohen" userId="2702f009-7c27-47e4-9ca2-5146ab02fb01" providerId="ADAL" clId="{E1B7257D-82BC-41D8-9757-5CBBA69B0747}" dt="2025-05-27T09:45:45.800" v="53" actId="403"/>
        <pc:sldMkLst>
          <pc:docMk/>
          <pc:sldMk cId="4152803506" sldId="263"/>
        </pc:sldMkLst>
        <pc:spChg chg="del">
          <ac:chgData name="Odeya Cohen" userId="2702f009-7c27-47e4-9ca2-5146ab02fb01" providerId="ADAL" clId="{E1B7257D-82BC-41D8-9757-5CBBA69B0747}" dt="2025-05-27T09:42:39.786" v="1" actId="478"/>
          <ac:spMkLst>
            <pc:docMk/>
            <pc:sldMk cId="4152803506" sldId="263"/>
            <ac:spMk id="2" creationId="{00000000-0000-0000-0000-000000000000}"/>
          </ac:spMkLst>
        </pc:spChg>
        <pc:spChg chg="add del mod">
          <ac:chgData name="Odeya Cohen" userId="2702f009-7c27-47e4-9ca2-5146ab02fb01" providerId="ADAL" clId="{E1B7257D-82BC-41D8-9757-5CBBA69B0747}" dt="2025-05-27T09:42:43.500" v="4" actId="478"/>
          <ac:spMkLst>
            <pc:docMk/>
            <pc:sldMk cId="4152803506" sldId="263"/>
            <ac:spMk id="5" creationId="{3D28DDE2-9F2A-BB80-FBE2-F943CF9A6209}"/>
          </ac:spMkLst>
        </pc:spChg>
        <pc:spChg chg="add mod">
          <ac:chgData name="Odeya Cohen" userId="2702f009-7c27-47e4-9ca2-5146ab02fb01" providerId="ADAL" clId="{E1B7257D-82BC-41D8-9757-5CBBA69B0747}" dt="2025-05-27T09:45:45.800" v="53" actId="403"/>
          <ac:spMkLst>
            <pc:docMk/>
            <pc:sldMk cId="4152803506" sldId="263"/>
            <ac:spMk id="6" creationId="{A1A0E36E-F587-FE53-9B3F-D69DA9FDA638}"/>
          </ac:spMkLst>
        </pc:spChg>
        <pc:spChg chg="add mod">
          <ac:chgData name="Odeya Cohen" userId="2702f009-7c27-47e4-9ca2-5146ab02fb01" providerId="ADAL" clId="{E1B7257D-82BC-41D8-9757-5CBBA69B0747}" dt="2025-05-27T09:43:34.956" v="14" actId="14100"/>
          <ac:spMkLst>
            <pc:docMk/>
            <pc:sldMk cId="4152803506" sldId="263"/>
            <ac:spMk id="9" creationId="{1791719C-485A-0160-1B55-4D48504E1420}"/>
          </ac:spMkLst>
        </pc:spChg>
        <pc:spChg chg="add mod">
          <ac:chgData name="Odeya Cohen" userId="2702f009-7c27-47e4-9ca2-5146ab02fb01" providerId="ADAL" clId="{E1B7257D-82BC-41D8-9757-5CBBA69B0747}" dt="2025-05-27T09:44:30.860" v="28" actId="14100"/>
          <ac:spMkLst>
            <pc:docMk/>
            <pc:sldMk cId="4152803506" sldId="263"/>
            <ac:spMk id="10" creationId="{4FA0089D-6F28-040E-61F0-60C00386AF2E}"/>
          </ac:spMkLst>
        </pc:spChg>
        <pc:spChg chg="add mod">
          <ac:chgData name="Odeya Cohen" userId="2702f009-7c27-47e4-9ca2-5146ab02fb01" providerId="ADAL" clId="{E1B7257D-82BC-41D8-9757-5CBBA69B0747}" dt="2025-05-27T09:44:33.722" v="29" actId="1076"/>
          <ac:spMkLst>
            <pc:docMk/>
            <pc:sldMk cId="4152803506" sldId="263"/>
            <ac:spMk id="11" creationId="{A4F6C72F-1C40-D2E0-4F9B-792A70700F30}"/>
          </ac:spMkLst>
        </pc:spChg>
        <pc:spChg chg="mod">
          <ac:chgData name="Odeya Cohen" userId="2702f009-7c27-47e4-9ca2-5146ab02fb01" providerId="ADAL" clId="{E1B7257D-82BC-41D8-9757-5CBBA69B0747}" dt="2025-05-27T09:43:28.989" v="12" actId="14100"/>
          <ac:spMkLst>
            <pc:docMk/>
            <pc:sldMk cId="4152803506" sldId="263"/>
            <ac:spMk id="12" creationId="{788BA690-C8DA-EE69-3E16-13AA4F896A7D}"/>
          </ac:spMkLst>
        </pc:spChg>
        <pc:spChg chg="add mod">
          <ac:chgData name="Odeya Cohen" userId="2702f009-7c27-47e4-9ca2-5146ab02fb01" providerId="ADAL" clId="{E1B7257D-82BC-41D8-9757-5CBBA69B0747}" dt="2025-05-27T09:45:24.840" v="44" actId="14100"/>
          <ac:spMkLst>
            <pc:docMk/>
            <pc:sldMk cId="4152803506" sldId="263"/>
            <ac:spMk id="13" creationId="{1DEA51ED-1526-98B6-3C7B-74173951295E}"/>
          </ac:spMkLst>
        </pc:spChg>
        <pc:spChg chg="add mod">
          <ac:chgData name="Odeya Cohen" userId="2702f009-7c27-47e4-9ca2-5146ab02fb01" providerId="ADAL" clId="{E1B7257D-82BC-41D8-9757-5CBBA69B0747}" dt="2025-05-27T09:44:05.117" v="22" actId="1076"/>
          <ac:spMkLst>
            <pc:docMk/>
            <pc:sldMk cId="4152803506" sldId="263"/>
            <ac:spMk id="14" creationId="{093E08B8-4556-A555-AA8B-921BB0A12E83}"/>
          </ac:spMkLst>
        </pc:spChg>
        <pc:spChg chg="add mod">
          <ac:chgData name="Odeya Cohen" userId="2702f009-7c27-47e4-9ca2-5146ab02fb01" providerId="ADAL" clId="{E1B7257D-82BC-41D8-9757-5CBBA69B0747}" dt="2025-05-27T09:44:01.175" v="21" actId="1076"/>
          <ac:spMkLst>
            <pc:docMk/>
            <pc:sldMk cId="4152803506" sldId="263"/>
            <ac:spMk id="15" creationId="{592B4E7D-7415-1E65-C32B-3B47E1DB61A1}"/>
          </ac:spMkLst>
        </pc:spChg>
        <pc:spChg chg="add mod">
          <ac:chgData name="Odeya Cohen" userId="2702f009-7c27-47e4-9ca2-5146ab02fb01" providerId="ADAL" clId="{E1B7257D-82BC-41D8-9757-5CBBA69B0747}" dt="2025-05-27T09:43:21.580" v="10" actId="14100"/>
          <ac:spMkLst>
            <pc:docMk/>
            <pc:sldMk cId="4152803506" sldId="263"/>
            <ac:spMk id="16" creationId="{04D1FFAB-FDBB-84E3-7F22-AF68C7F1CD7D}"/>
          </ac:spMkLst>
        </pc:spChg>
        <pc:spChg chg="add mod">
          <ac:chgData name="Odeya Cohen" userId="2702f009-7c27-47e4-9ca2-5146ab02fb01" providerId="ADAL" clId="{E1B7257D-82BC-41D8-9757-5CBBA69B0747}" dt="2025-05-27T09:44:08.454" v="23" actId="1076"/>
          <ac:spMkLst>
            <pc:docMk/>
            <pc:sldMk cId="4152803506" sldId="263"/>
            <ac:spMk id="17" creationId="{F5C0FDDD-D555-CE08-1E9D-2451B9363F06}"/>
          </ac:spMkLst>
        </pc:spChg>
        <pc:spChg chg="add mod">
          <ac:chgData name="Odeya Cohen" userId="2702f009-7c27-47e4-9ca2-5146ab02fb01" providerId="ADAL" clId="{E1B7257D-82BC-41D8-9757-5CBBA69B0747}" dt="2025-05-27T09:44:14.089" v="25" actId="14100"/>
          <ac:spMkLst>
            <pc:docMk/>
            <pc:sldMk cId="4152803506" sldId="263"/>
            <ac:spMk id="18" creationId="{0AA49569-60F1-A799-221B-E31B756B9BA8}"/>
          </ac:spMkLst>
        </pc:spChg>
        <pc:spChg chg="add mod">
          <ac:chgData name="Odeya Cohen" userId="2702f009-7c27-47e4-9ca2-5146ab02fb01" providerId="ADAL" clId="{E1B7257D-82BC-41D8-9757-5CBBA69B0747}" dt="2025-05-27T09:44:43.252" v="31" actId="1076"/>
          <ac:spMkLst>
            <pc:docMk/>
            <pc:sldMk cId="4152803506" sldId="263"/>
            <ac:spMk id="20" creationId="{2C6BC2EC-8B50-00A0-0628-7F9B00B6CC85}"/>
          </ac:spMkLst>
        </pc:spChg>
        <pc:spChg chg="add mod">
          <ac:chgData name="Odeya Cohen" userId="2702f009-7c27-47e4-9ca2-5146ab02fb01" providerId="ADAL" clId="{E1B7257D-82BC-41D8-9757-5CBBA69B0747}" dt="2025-05-27T09:44:48.939" v="33" actId="1076"/>
          <ac:spMkLst>
            <pc:docMk/>
            <pc:sldMk cId="4152803506" sldId="263"/>
            <ac:spMk id="21" creationId="{84D8D712-E5C4-E4C9-76F3-FD26C5092FDC}"/>
          </ac:spMkLst>
        </pc:spChg>
        <pc:spChg chg="add mod">
          <ac:chgData name="Odeya Cohen" userId="2702f009-7c27-47e4-9ca2-5146ab02fb01" providerId="ADAL" clId="{E1B7257D-82BC-41D8-9757-5CBBA69B0747}" dt="2025-05-27T09:44:52.825" v="35" actId="1076"/>
          <ac:spMkLst>
            <pc:docMk/>
            <pc:sldMk cId="4152803506" sldId="263"/>
            <ac:spMk id="22" creationId="{7F4DD5ED-FCB0-9338-D87A-0104573639FB}"/>
          </ac:spMkLst>
        </pc:spChg>
        <pc:spChg chg="add mod">
          <ac:chgData name="Odeya Cohen" userId="2702f009-7c27-47e4-9ca2-5146ab02fb01" providerId="ADAL" clId="{E1B7257D-82BC-41D8-9757-5CBBA69B0747}" dt="2025-05-27T09:45:02.792" v="38" actId="14100"/>
          <ac:spMkLst>
            <pc:docMk/>
            <pc:sldMk cId="4152803506" sldId="263"/>
            <ac:spMk id="23" creationId="{0286DAEA-AD51-54DF-C71B-595669D13727}"/>
          </ac:spMkLst>
        </pc:spChg>
        <pc:spChg chg="add mod">
          <ac:chgData name="Odeya Cohen" userId="2702f009-7c27-47e4-9ca2-5146ab02fb01" providerId="ADAL" clId="{E1B7257D-82BC-41D8-9757-5CBBA69B0747}" dt="2025-05-27T09:45:17.971" v="42" actId="14100"/>
          <ac:spMkLst>
            <pc:docMk/>
            <pc:sldMk cId="4152803506" sldId="263"/>
            <ac:spMk id="24" creationId="{579B64B6-6755-75AE-86D3-A761E6E6D395}"/>
          </ac:spMkLst>
        </pc:spChg>
        <pc:picChg chg="del">
          <ac:chgData name="Odeya Cohen" userId="2702f009-7c27-47e4-9ca2-5146ab02fb01" providerId="ADAL" clId="{E1B7257D-82BC-41D8-9757-5CBBA69B0747}" dt="2025-05-27T09:42:42.027" v="3" actId="478"/>
          <ac:picMkLst>
            <pc:docMk/>
            <pc:sldMk cId="4152803506" sldId="263"/>
            <ac:picMk id="7" creationId="{7FC2FDC5-E739-D4B8-B2DB-984BF2475E9A}"/>
          </ac:picMkLst>
        </pc:picChg>
        <pc:picChg chg="del">
          <ac:chgData name="Odeya Cohen" userId="2702f009-7c27-47e4-9ca2-5146ab02fb01" providerId="ADAL" clId="{E1B7257D-82BC-41D8-9757-5CBBA69B0747}" dt="2025-05-27T09:42:40.754" v="2" actId="478"/>
          <ac:picMkLst>
            <pc:docMk/>
            <pc:sldMk cId="4152803506" sldId="263"/>
            <ac:picMk id="8" creationId="{9595692F-1E43-37A7-F76B-65C23B0ACD9C}"/>
          </ac:picMkLst>
        </pc:picChg>
        <pc:picChg chg="mod">
          <ac:chgData name="Odeya Cohen" userId="2702f009-7c27-47e4-9ca2-5146ab02fb01" providerId="ADAL" clId="{E1B7257D-82BC-41D8-9757-5CBBA69B0747}" dt="2025-05-27T09:43:53.401" v="19" actId="1076"/>
          <ac:picMkLst>
            <pc:docMk/>
            <pc:sldMk cId="4152803506" sldId="263"/>
            <ac:picMk id="19" creationId="{B0411AC7-D19C-8AA0-E9D3-58CFD8D142BA}"/>
          </ac:picMkLst>
        </pc:pic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0FDE3F3-8323-476F-B5B7-348E52CE7CB1}" type="datetimeFigureOut">
              <a:rPr lang="en-US" smtClean="0"/>
              <a:t>5/27/2025</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F38B4C5C-3B26-43FB-BE83-0057D0CD1968}" type="slidenum">
              <a:rPr lang="en-US" smtClean="0"/>
              <a:t>‹#›</a:t>
            </a:fld>
            <a:endParaRPr lang="en-US"/>
          </a:p>
        </p:txBody>
      </p:sp>
    </p:spTree>
    <p:extLst>
      <p:ext uri="{BB962C8B-B14F-4D97-AF65-F5344CB8AC3E}">
        <p14:creationId xmlns:p14="http://schemas.microsoft.com/office/powerpoint/2010/main" val="4062378776"/>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77643" y="198015"/>
            <a:ext cx="10091057" cy="800735"/>
          </a:xfrm>
        </p:spPr>
        <p:txBody>
          <a:bodyPr/>
          <a:lstStyle>
            <a:lvl1pPr>
              <a:defRPr b="1" i="0">
                <a:solidFill>
                  <a:srgbClr val="17479F"/>
                </a:solidFill>
                <a:latin typeface="Garamond" panose="02020404030301010803" pitchFamily="18" charset="0"/>
              </a:defRPr>
            </a:lvl1pPr>
          </a:lstStyle>
          <a:p>
            <a:r>
              <a:rPr lang="en-US"/>
              <a:t>Click to edit Master title style</a:t>
            </a:r>
            <a:endParaRPr lang="en-US" dirty="0"/>
          </a:p>
        </p:txBody>
      </p:sp>
      <p:sp>
        <p:nvSpPr>
          <p:cNvPr id="3" name="Content Placeholder 2"/>
          <p:cNvSpPr>
            <a:spLocks noGrp="1"/>
          </p:cNvSpPr>
          <p:nvPr>
            <p:ph idx="1" hasCustomPrompt="1"/>
          </p:nvPr>
        </p:nvSpPr>
        <p:spPr>
          <a:xfrm>
            <a:off x="177642" y="1107211"/>
            <a:ext cx="10091057" cy="5119418"/>
          </a:xfrm>
        </p:spPr>
        <p:txBody>
          <a:bodyPr/>
          <a:lstStyle>
            <a:lvl1pPr>
              <a:buClr>
                <a:srgbClr val="C8252B"/>
              </a:buClr>
              <a:defRPr b="0" i="0">
                <a:latin typeface="Garamond" panose="02020404030301010803" pitchFamily="18" charset="0"/>
              </a:defRPr>
            </a:lvl1pPr>
            <a:lvl2pPr>
              <a:buClr>
                <a:srgbClr val="C8252B"/>
              </a:buClr>
              <a:defRPr b="0" i="0">
                <a:latin typeface="Garamond" panose="02020404030301010803" pitchFamily="18" charset="0"/>
              </a:defRPr>
            </a:lvl2pPr>
            <a:lvl3pPr>
              <a:buClr>
                <a:srgbClr val="C8252B"/>
              </a:buClr>
              <a:defRPr b="0" i="0">
                <a:latin typeface="Garamond" panose="02020404030301010803" pitchFamily="18" charset="0"/>
              </a:defRPr>
            </a:lvl3pPr>
            <a:lvl4pPr>
              <a:buClr>
                <a:srgbClr val="C8252B"/>
              </a:buClr>
              <a:defRPr b="0" i="0">
                <a:latin typeface="Garamond" panose="02020404030301010803" pitchFamily="18" charset="0"/>
              </a:defRPr>
            </a:lvl4pPr>
            <a:lvl5pPr>
              <a:buClr>
                <a:srgbClr val="C8252B"/>
              </a:buClr>
              <a:defRPr b="0" i="0">
                <a:latin typeface="Garamond" panose="02020404030301010803" pitchFamily="18"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a:xfrm>
            <a:off x="2713620" y="6335090"/>
            <a:ext cx="953876" cy="303635"/>
          </a:xfrm>
        </p:spPr>
        <p:txBody>
          <a:bodyPr/>
          <a:lstStyle/>
          <a:p>
            <a:fld id="{E6AB43E4-50CA-4C2C-85A5-96A86E051D44}" type="datetimeFigureOut">
              <a:rPr lang="en-GB" smtClean="0"/>
              <a:pPr/>
              <a:t>27/05/2025</a:t>
            </a:fld>
            <a:endParaRPr lang="en-GB" dirty="0"/>
          </a:p>
        </p:txBody>
      </p:sp>
      <p:sp>
        <p:nvSpPr>
          <p:cNvPr id="5" name="Footer Placeholder 4"/>
          <p:cNvSpPr>
            <a:spLocks noGrp="1"/>
          </p:cNvSpPr>
          <p:nvPr>
            <p:ph type="ftr" sz="quarter" idx="11"/>
          </p:nvPr>
        </p:nvSpPr>
        <p:spPr>
          <a:xfrm>
            <a:off x="3749870" y="6335090"/>
            <a:ext cx="5594362" cy="303635"/>
          </a:xfrm>
        </p:spPr>
        <p:txBody>
          <a:bodyPr/>
          <a:lstStyle/>
          <a:p>
            <a:endParaRPr lang="en-GB" dirty="0"/>
          </a:p>
        </p:txBody>
      </p:sp>
      <p:sp>
        <p:nvSpPr>
          <p:cNvPr id="6" name="Slide Number Placeholder 5"/>
          <p:cNvSpPr>
            <a:spLocks noGrp="1"/>
          </p:cNvSpPr>
          <p:nvPr>
            <p:ph type="sldNum" sz="quarter" idx="12"/>
          </p:nvPr>
        </p:nvSpPr>
        <p:spPr>
          <a:xfrm>
            <a:off x="9410813" y="6335090"/>
            <a:ext cx="689918" cy="303635"/>
          </a:xfrm>
        </p:spPr>
        <p:txBody>
          <a:bodyPr/>
          <a:lstStyle/>
          <a:p>
            <a:fld id="{19F79796-0FD2-4F37-8FD7-CF9BDE84C19C}" type="slidenum">
              <a:rPr lang="en-GB" smtClean="0"/>
              <a:pPr/>
              <a:t>‹#›</a:t>
            </a:fld>
            <a:endParaRPr lang="en-GB" dirty="0"/>
          </a:p>
        </p:txBody>
      </p:sp>
    </p:spTree>
    <p:extLst>
      <p:ext uri="{BB962C8B-B14F-4D97-AF65-F5344CB8AC3E}">
        <p14:creationId xmlns:p14="http://schemas.microsoft.com/office/powerpoint/2010/main" val="5008057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01826" y="1496290"/>
            <a:ext cx="11722443" cy="2260807"/>
          </a:xfrm>
        </p:spPr>
        <p:txBody>
          <a:bodyPr anchor="b">
            <a:normAutofit/>
          </a:bodyPr>
          <a:lstStyle>
            <a:lvl1pPr algn="l">
              <a:defRPr sz="4800" b="1" i="0">
                <a:solidFill>
                  <a:srgbClr val="17479F"/>
                </a:solidFill>
                <a:latin typeface="Garamond" panose="02020404030301010803" pitchFamily="18" charset="0"/>
              </a:defRPr>
            </a:lvl1pPr>
          </a:lstStyle>
          <a:p>
            <a:r>
              <a:rPr lang="en-US" dirty="0"/>
              <a:t>Click to edit Master title style</a:t>
            </a:r>
          </a:p>
        </p:txBody>
      </p:sp>
      <p:sp>
        <p:nvSpPr>
          <p:cNvPr id="3" name="Subtitle 2"/>
          <p:cNvSpPr>
            <a:spLocks noGrp="1"/>
          </p:cNvSpPr>
          <p:nvPr>
            <p:ph type="subTitle" idx="1"/>
          </p:nvPr>
        </p:nvSpPr>
        <p:spPr>
          <a:xfrm>
            <a:off x="201826" y="3849173"/>
            <a:ext cx="11722443" cy="1655762"/>
          </a:xfrm>
        </p:spPr>
        <p:txBody>
          <a:bodyPr/>
          <a:lstStyle>
            <a:lvl1pPr marL="0" indent="0" algn="l">
              <a:buNone/>
              <a:defRPr sz="2400" b="0" i="0">
                <a:solidFill>
                  <a:srgbClr val="17479F"/>
                </a:solidFill>
                <a:latin typeface="Garamond" panose="02020404030301010803" pitchFamily="18"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t>5/27/2025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39818508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hasCustomPrompt="1"/>
          </p:nvPr>
        </p:nvSpPr>
        <p:spPr>
          <a:xfrm>
            <a:off x="177643" y="1139771"/>
            <a:ext cx="4915105" cy="5086857"/>
          </a:xfrm>
        </p:spPr>
        <p:txBody>
          <a:bodyPr/>
          <a:lstStyle>
            <a:lvl1pPr>
              <a:buClr>
                <a:srgbClr val="C8252B"/>
              </a:buClr>
              <a:defRPr b="0" i="0">
                <a:latin typeface="Garamond" panose="02020404030301010803" pitchFamily="18" charset="0"/>
              </a:defRPr>
            </a:lvl1pPr>
            <a:lvl2pPr>
              <a:buClr>
                <a:srgbClr val="C8252B"/>
              </a:buClr>
              <a:defRPr b="0" i="0">
                <a:latin typeface="Garamond" panose="02020404030301010803" pitchFamily="18" charset="0"/>
              </a:defRPr>
            </a:lvl2pPr>
            <a:lvl3pPr>
              <a:buClr>
                <a:srgbClr val="C8252B"/>
              </a:buClr>
              <a:defRPr b="0" i="0">
                <a:latin typeface="Garamond" panose="02020404030301010803" pitchFamily="18" charset="0"/>
              </a:defRPr>
            </a:lvl3pPr>
            <a:lvl4pPr>
              <a:buClr>
                <a:srgbClr val="C8252B"/>
              </a:buClr>
              <a:defRPr b="0" i="0">
                <a:latin typeface="Garamond" panose="02020404030301010803" pitchFamily="18" charset="0"/>
              </a:defRPr>
            </a:lvl4pPr>
            <a:lvl5pPr>
              <a:buClr>
                <a:srgbClr val="C8252B"/>
              </a:buClr>
              <a:defRPr b="0" i="0">
                <a:latin typeface="Garamond" panose="02020404030301010803" pitchFamily="18"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hasCustomPrompt="1"/>
          </p:nvPr>
        </p:nvSpPr>
        <p:spPr>
          <a:xfrm>
            <a:off x="5353594" y="1139771"/>
            <a:ext cx="4915105" cy="5086857"/>
          </a:xfrm>
        </p:spPr>
        <p:txBody>
          <a:bodyPr/>
          <a:lstStyle>
            <a:lvl1pPr>
              <a:buClr>
                <a:srgbClr val="C8252B"/>
              </a:buClr>
              <a:defRPr b="0" i="0">
                <a:latin typeface="Garamond" panose="02020404030301010803" pitchFamily="18" charset="0"/>
              </a:defRPr>
            </a:lvl1pPr>
            <a:lvl2pPr>
              <a:buClr>
                <a:srgbClr val="C8252B"/>
              </a:buClr>
              <a:defRPr b="0" i="0">
                <a:latin typeface="Garamond" panose="02020404030301010803" pitchFamily="18" charset="0"/>
              </a:defRPr>
            </a:lvl2pPr>
            <a:lvl3pPr>
              <a:buClr>
                <a:srgbClr val="C8252B"/>
              </a:buClr>
              <a:defRPr b="0" i="0">
                <a:latin typeface="Garamond" panose="02020404030301010803" pitchFamily="18" charset="0"/>
              </a:defRPr>
            </a:lvl3pPr>
            <a:lvl4pPr>
              <a:buClr>
                <a:srgbClr val="C8252B"/>
              </a:buClr>
              <a:defRPr b="0" i="0">
                <a:latin typeface="Garamond" panose="02020404030301010803" pitchFamily="18" charset="0"/>
              </a:defRPr>
            </a:lvl4pPr>
            <a:lvl5pPr>
              <a:buClr>
                <a:srgbClr val="C8252B"/>
              </a:buClr>
              <a:defRPr b="0" i="0">
                <a:latin typeface="Garamond" panose="02020404030301010803" pitchFamily="18"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6AB43E4-50CA-4C2C-85A5-96A86E051D44}" type="datetimeFigureOut">
              <a:rPr lang="en-GB" smtClean="0"/>
              <a:pPr/>
              <a:t>27/05/2025</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19F79796-0FD2-4F37-8FD7-CF9BDE84C19C}" type="slidenum">
              <a:rPr lang="en-GB" smtClean="0"/>
              <a:pPr/>
              <a:t>‹#›</a:t>
            </a:fld>
            <a:endParaRPr lang="en-GB" dirty="0"/>
          </a:p>
        </p:txBody>
      </p:sp>
      <p:sp>
        <p:nvSpPr>
          <p:cNvPr id="8" name="Title 1">
            <a:extLst>
              <a:ext uri="{FF2B5EF4-FFF2-40B4-BE49-F238E27FC236}">
                <a16:creationId xmlns:a16="http://schemas.microsoft.com/office/drawing/2014/main" id="{4840C9E2-C1C6-95AE-10C0-C7ECD8BB05C5}"/>
              </a:ext>
            </a:extLst>
          </p:cNvPr>
          <p:cNvSpPr>
            <a:spLocks noGrp="1"/>
          </p:cNvSpPr>
          <p:nvPr>
            <p:ph type="title"/>
          </p:nvPr>
        </p:nvSpPr>
        <p:spPr>
          <a:xfrm>
            <a:off x="177643" y="198015"/>
            <a:ext cx="10091057" cy="800735"/>
          </a:xfrm>
        </p:spPr>
        <p:txBody>
          <a:bodyPr/>
          <a:lstStyle>
            <a:lvl1pPr>
              <a:defRPr b="1" i="0">
                <a:solidFill>
                  <a:srgbClr val="17479F"/>
                </a:solidFill>
                <a:latin typeface="Garamond" panose="02020404030301010803" pitchFamily="18" charset="0"/>
              </a:defRPr>
            </a:lvl1pPr>
          </a:lstStyle>
          <a:p>
            <a:r>
              <a:rPr lang="en-US"/>
              <a:t>Click to edit Master title style</a:t>
            </a:r>
            <a:endParaRPr lang="en-US" dirty="0"/>
          </a:p>
        </p:txBody>
      </p:sp>
    </p:spTree>
    <p:extLst>
      <p:ext uri="{BB962C8B-B14F-4D97-AF65-F5344CB8AC3E}">
        <p14:creationId xmlns:p14="http://schemas.microsoft.com/office/powerpoint/2010/main" val="12546876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E6AB43E4-50CA-4C2C-85A5-96A86E051D44}" type="datetimeFigureOut">
              <a:rPr lang="en-GB" smtClean="0"/>
              <a:pPr/>
              <a:t>27/05/2025</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19F79796-0FD2-4F37-8FD7-CF9BDE84C19C}" type="slidenum">
              <a:rPr lang="en-GB" smtClean="0"/>
              <a:pPr/>
              <a:t>‹#›</a:t>
            </a:fld>
            <a:endParaRPr lang="en-GB" dirty="0"/>
          </a:p>
        </p:txBody>
      </p:sp>
      <p:sp>
        <p:nvSpPr>
          <p:cNvPr id="6" name="Title 1">
            <a:extLst>
              <a:ext uri="{FF2B5EF4-FFF2-40B4-BE49-F238E27FC236}">
                <a16:creationId xmlns:a16="http://schemas.microsoft.com/office/drawing/2014/main" id="{F31D00A4-B02D-16BA-2F45-845155310E3E}"/>
              </a:ext>
            </a:extLst>
          </p:cNvPr>
          <p:cNvSpPr>
            <a:spLocks noGrp="1"/>
          </p:cNvSpPr>
          <p:nvPr>
            <p:ph type="title"/>
          </p:nvPr>
        </p:nvSpPr>
        <p:spPr>
          <a:xfrm>
            <a:off x="177643" y="198015"/>
            <a:ext cx="10091057" cy="800735"/>
          </a:xfrm>
        </p:spPr>
        <p:txBody>
          <a:bodyPr/>
          <a:lstStyle>
            <a:lvl1pPr>
              <a:defRPr b="1" i="0">
                <a:solidFill>
                  <a:srgbClr val="17479F"/>
                </a:solidFill>
                <a:latin typeface="Garamond" panose="02020404030301010803" pitchFamily="18" charset="0"/>
              </a:defRPr>
            </a:lvl1pPr>
          </a:lstStyle>
          <a:p>
            <a:r>
              <a:rPr lang="en-US"/>
              <a:t>Click to edit Master title style</a:t>
            </a:r>
            <a:endParaRPr lang="en-US" dirty="0"/>
          </a:p>
        </p:txBody>
      </p:sp>
    </p:spTree>
    <p:extLst>
      <p:ext uri="{BB962C8B-B14F-4D97-AF65-F5344CB8AC3E}">
        <p14:creationId xmlns:p14="http://schemas.microsoft.com/office/powerpoint/2010/main" val="5444705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4307" y="267855"/>
            <a:ext cx="3932237" cy="1789545"/>
          </a:xfrm>
        </p:spPr>
        <p:txBody>
          <a:bodyPr anchor="b"/>
          <a:lstStyle>
            <a:lvl1pPr>
              <a:defRPr sz="3200">
                <a:solidFill>
                  <a:srgbClr val="17479F"/>
                </a:solidFill>
                <a:latin typeface="Garamond" panose="02020404030301010803" pitchFamily="18" charset="0"/>
              </a:defRPr>
            </a:lvl1pPr>
          </a:lstStyle>
          <a:p>
            <a:r>
              <a:rPr lang="en-US" dirty="0"/>
              <a:t>Click to edit Master title style</a:t>
            </a:r>
          </a:p>
        </p:txBody>
      </p:sp>
      <p:sp>
        <p:nvSpPr>
          <p:cNvPr id="3" name="Content Placeholder 2"/>
          <p:cNvSpPr>
            <a:spLocks noGrp="1"/>
          </p:cNvSpPr>
          <p:nvPr>
            <p:ph idx="1" hasCustomPrompt="1"/>
          </p:nvPr>
        </p:nvSpPr>
        <p:spPr>
          <a:xfrm>
            <a:off x="4355287" y="267855"/>
            <a:ext cx="6017149" cy="5593196"/>
          </a:xfrm>
        </p:spPr>
        <p:txBody>
          <a:bodyPr/>
          <a:lstStyle>
            <a:lvl1pPr>
              <a:buClr>
                <a:srgbClr val="C8252B"/>
              </a:buClr>
              <a:defRPr sz="3200">
                <a:latin typeface="Garamond" panose="02020404030301010803" pitchFamily="18" charset="0"/>
              </a:defRPr>
            </a:lvl1pPr>
            <a:lvl2pPr>
              <a:buClr>
                <a:srgbClr val="C8252B"/>
              </a:buClr>
              <a:defRPr sz="2800">
                <a:latin typeface="Garamond" panose="02020404030301010803" pitchFamily="18" charset="0"/>
              </a:defRPr>
            </a:lvl2pPr>
            <a:lvl3pPr>
              <a:buClr>
                <a:srgbClr val="C8252B"/>
              </a:buClr>
              <a:defRPr sz="2400">
                <a:latin typeface="Garamond" panose="02020404030301010803" pitchFamily="18" charset="0"/>
              </a:defRPr>
            </a:lvl3pPr>
            <a:lvl4pPr>
              <a:buClr>
                <a:srgbClr val="C8252B"/>
              </a:buClr>
              <a:defRPr sz="2000">
                <a:latin typeface="Garamond" panose="02020404030301010803" pitchFamily="18" charset="0"/>
              </a:defRPr>
            </a:lvl4pPr>
            <a:lvl5pPr>
              <a:buClr>
                <a:srgbClr val="C8252B"/>
              </a:buClr>
              <a:defRPr sz="2000">
                <a:latin typeface="Garamond" panose="02020404030301010803" pitchFamily="18" charset="0"/>
              </a:defRPr>
            </a:lvl5pPr>
            <a:lvl6pPr>
              <a:defRPr sz="2000"/>
            </a:lvl6pPr>
            <a:lvl7pPr>
              <a:defRPr sz="2000"/>
            </a:lvl7pPr>
            <a:lvl8pPr>
              <a:defRPr sz="2000"/>
            </a:lvl8pPr>
            <a:lvl9pPr>
              <a:defRPr sz="2000"/>
            </a:lvl9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234307" y="2057400"/>
            <a:ext cx="3932237" cy="3811588"/>
          </a:xfrm>
        </p:spPr>
        <p:txBody>
          <a:bodyPr/>
          <a:lstStyle>
            <a:lvl1pPr marL="0" indent="0">
              <a:buNone/>
              <a:defRPr sz="1600">
                <a:latin typeface="Garamond" panose="02020404030301010803" pitchFamily="18"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E6AB43E4-50CA-4C2C-85A5-96A86E051D44}" type="datetimeFigureOut">
              <a:rPr lang="en-GB" smtClean="0"/>
              <a:pPr/>
              <a:t>27/05/2025</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19F79796-0FD2-4F37-8FD7-CF9BDE84C19C}" type="slidenum">
              <a:rPr lang="en-GB" smtClean="0"/>
              <a:pPr/>
              <a:t>‹#›</a:t>
            </a:fld>
            <a:endParaRPr lang="en-GB" dirty="0"/>
          </a:p>
        </p:txBody>
      </p:sp>
    </p:spTree>
    <p:extLst>
      <p:ext uri="{BB962C8B-B14F-4D97-AF65-F5344CB8AC3E}">
        <p14:creationId xmlns:p14="http://schemas.microsoft.com/office/powerpoint/2010/main" val="326627959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jp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7">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82146" y="241558"/>
            <a:ext cx="10091057" cy="800735"/>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282146" y="1346886"/>
            <a:ext cx="11728622" cy="4706510"/>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2313026" y="6356350"/>
            <a:ext cx="953876"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764DE79-268F-4C1A-8933-263129D2AF90}" type="datetimeFigureOut">
              <a:rPr lang="en-US" dirty="0"/>
              <a:t>5/27/2025</a:t>
            </a:fld>
            <a:endParaRPr lang="en-US" dirty="0"/>
          </a:p>
        </p:txBody>
      </p:sp>
      <p:sp>
        <p:nvSpPr>
          <p:cNvPr id="5" name="Footer Placeholder 4"/>
          <p:cNvSpPr>
            <a:spLocks noGrp="1"/>
          </p:cNvSpPr>
          <p:nvPr>
            <p:ph type="ftr" sz="quarter" idx="3"/>
          </p:nvPr>
        </p:nvSpPr>
        <p:spPr>
          <a:xfrm>
            <a:off x="3349276" y="6356350"/>
            <a:ext cx="5594362"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9010219" y="6356350"/>
            <a:ext cx="689918"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8F63A3B-78C7-47BE-AE5E-E10140E04643}" type="slidenum">
              <a:rPr lang="en-US" dirty="0"/>
              <a:t>‹#›</a:t>
            </a:fld>
            <a:endParaRPr lang="en-US" dirty="0"/>
          </a:p>
        </p:txBody>
      </p:sp>
    </p:spTree>
    <p:extLst>
      <p:ext uri="{BB962C8B-B14F-4D97-AF65-F5344CB8AC3E}">
        <p14:creationId xmlns:p14="http://schemas.microsoft.com/office/powerpoint/2010/main" val="3880408765"/>
      </p:ext>
    </p:extLst>
  </p:cSld>
  <p:clrMap bg1="lt1" tx1="dk1" bg2="lt2" tx2="dk2" accent1="accent1" accent2="accent2" accent3="accent3" accent4="accent4" accent5="accent5" accent6="accent6" hlink="hlink" folHlink="folHlink"/>
  <p:sldLayoutIdLst>
    <p:sldLayoutId id="2147483672" r:id="rId1"/>
    <p:sldLayoutId id="2147483671" r:id="rId2"/>
    <p:sldLayoutId id="2147483674" r:id="rId3"/>
    <p:sldLayoutId id="2147483676" r:id="rId4"/>
    <p:sldLayoutId id="2147483678" r:id="rId5"/>
  </p:sldLayoutIdLst>
  <p:txStyles>
    <p:titleStyle>
      <a:lvl1pPr algn="l" defTabSz="914400" rtl="0" eaLnBrk="1" latinLnBrk="0" hangingPunct="1">
        <a:lnSpc>
          <a:spcPct val="90000"/>
        </a:lnSpc>
        <a:spcBef>
          <a:spcPct val="0"/>
        </a:spcBef>
        <a:buNone/>
        <a:defRPr sz="3200" b="1" kern="1200">
          <a:solidFill>
            <a:srgbClr val="0B3A5A"/>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Clr>
          <a:srgbClr val="43C1C4"/>
        </a:buClr>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Clr>
          <a:srgbClr val="43C1C4"/>
        </a:buClr>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Clr>
          <a:srgbClr val="43C1C4"/>
        </a:buClr>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Clr>
          <a:srgbClr val="43C1C4"/>
        </a:buClr>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Clr>
          <a:srgbClr val="43C1C4"/>
        </a:buClr>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53765" y="1067698"/>
            <a:ext cx="10091057" cy="5119418"/>
          </a:xfrm>
        </p:spPr>
        <p:txBody>
          <a:bodyPr/>
          <a:lstStyle/>
          <a:p>
            <a:pPr marL="0" indent="0">
              <a:buNone/>
            </a:pPr>
            <a:r>
              <a:rPr lang="en-US" dirty="0"/>
              <a:t> </a:t>
            </a:r>
          </a:p>
        </p:txBody>
      </p:sp>
      <p:sp>
        <p:nvSpPr>
          <p:cNvPr id="6" name="Title 1">
            <a:extLst>
              <a:ext uri="{FF2B5EF4-FFF2-40B4-BE49-F238E27FC236}">
                <a16:creationId xmlns:a16="http://schemas.microsoft.com/office/drawing/2014/main" id="{A1A0E36E-F587-FE53-9B3F-D69DA9FDA638}"/>
              </a:ext>
            </a:extLst>
          </p:cNvPr>
          <p:cNvSpPr txBox="1">
            <a:spLocks/>
          </p:cNvSpPr>
          <p:nvPr/>
        </p:nvSpPr>
        <p:spPr>
          <a:xfrm>
            <a:off x="0" y="0"/>
            <a:ext cx="5848709" cy="663468"/>
          </a:xfrm>
          <a:prstGeom prst="rect">
            <a:avLst/>
          </a:prstGeom>
          <a:solidFill>
            <a:schemeClr val="accent5">
              <a:lumMod val="75000"/>
            </a:schemeClr>
          </a:solidFill>
          <a:ln w="50800">
            <a:noFill/>
          </a:ln>
        </p:spPr>
        <p:txBody>
          <a:bodyPr vert="horz" lIns="329184" tIns="164592" rIns="329184" bIns="164592" rtlCol="0" anchor="ctr">
            <a:noAutofit/>
          </a:bodyPr>
          <a:lstStyle>
            <a:defPPr marR="0" lvl="0" algn="l" rtl="0">
              <a:lnSpc>
                <a:spcPct val="100000"/>
              </a:lnSpc>
              <a:spcBef>
                <a:spcPts val="0"/>
              </a:spcBef>
              <a:spcAft>
                <a:spcPts val="0"/>
              </a:spcAft>
            </a:defPPr>
            <a:lvl1pPr marR="0" lvl="0" algn="ctr" defTabSz="4389120" rtl="0" eaLnBrk="1" latinLnBrk="0" hangingPunct="1">
              <a:lnSpc>
                <a:spcPct val="90000"/>
              </a:lnSpc>
              <a:spcBef>
                <a:spcPct val="0"/>
              </a:spcBef>
              <a:spcAft>
                <a:spcPts val="0"/>
              </a:spcAft>
              <a:buClr>
                <a:srgbClr val="000000"/>
              </a:buClr>
              <a:buFont typeface="Arial"/>
              <a:buNone/>
              <a:defRPr sz="21100" b="0" i="0" u="none" strike="noStrike" kern="1200" cap="none">
                <a:solidFill>
                  <a:schemeClr val="tx1"/>
                </a:solidFill>
                <a:latin typeface="+mj-lt"/>
                <a:ea typeface="+mj-ea"/>
                <a:cs typeface="+mj-cs"/>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r>
              <a:rPr lang="en-US" sz="3200" b="1" dirty="0">
                <a:solidFill>
                  <a:schemeClr val="bg1"/>
                </a:solidFill>
                <a:effectLst>
                  <a:outerShdw blurRad="50800" dist="50800" dir="13560000" sx="0" sy="0" algn="ctr">
                    <a:srgbClr val="000000">
                      <a:alpha val="43130"/>
                    </a:srgbClr>
                  </a:outerShdw>
                </a:effectLst>
              </a:rPr>
              <a:t>THIS COULD BE THE TITLE</a:t>
            </a:r>
            <a:br>
              <a:rPr lang="en-US" sz="3200" dirty="0">
                <a:solidFill>
                  <a:schemeClr val="bg1"/>
                </a:solidFill>
              </a:rPr>
            </a:br>
            <a:r>
              <a:rPr lang="en-US" sz="1400" dirty="0">
                <a:solidFill>
                  <a:schemeClr val="bg1"/>
                </a:solidFill>
              </a:rPr>
              <a:t>Authors, co-authors, institution, etc. could go here</a:t>
            </a:r>
            <a:endParaRPr lang="en-US" altLang="en-US" sz="1400" dirty="0">
              <a:solidFill>
                <a:schemeClr val="bg1"/>
              </a:solidFill>
              <a:latin typeface="Times New Roman" panose="02020603050405020304" pitchFamily="18" charset="0"/>
              <a:cs typeface="Times New Roman" panose="02020603050405020304" pitchFamily="18" charset="0"/>
            </a:endParaRPr>
          </a:p>
        </p:txBody>
      </p:sp>
      <p:sp>
        <p:nvSpPr>
          <p:cNvPr id="9" name="TextBox 6">
            <a:extLst>
              <a:ext uri="{FF2B5EF4-FFF2-40B4-BE49-F238E27FC236}">
                <a16:creationId xmlns:a16="http://schemas.microsoft.com/office/drawing/2014/main" id="{1791719C-485A-0160-1B55-4D48504E1420}"/>
              </a:ext>
            </a:extLst>
          </p:cNvPr>
          <p:cNvSpPr txBox="1"/>
          <p:nvPr/>
        </p:nvSpPr>
        <p:spPr>
          <a:xfrm>
            <a:off x="166967" y="692540"/>
            <a:ext cx="2165822" cy="1996700"/>
          </a:xfrm>
          <a:prstGeom prst="rect">
            <a:avLst/>
          </a:prstGeom>
          <a:solidFill>
            <a:schemeClr val="bg1"/>
          </a:solidFill>
        </p:spPr>
        <p:txBody>
          <a:bodyPr wrap="square" rtlCol="0">
            <a:sp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algn="just"/>
            <a:r>
              <a:rPr lang="en-US" sz="825" dirty="0"/>
              <a:t>Text could go here. Text could go here. Text could go here. Text could go here. Text could go here. Text could go here. Text could go here. Text could go here. Text could go here. Text could go here. Text could go here. Text could go here. Text could go here. Text could go here.</a:t>
            </a:r>
          </a:p>
          <a:p>
            <a:pPr algn="just"/>
            <a:br>
              <a:rPr lang="en-US" sz="825" dirty="0"/>
            </a:br>
            <a:r>
              <a:rPr lang="en-US" sz="825" dirty="0"/>
              <a:t>Text could go here. Text could go here. Text could go here. Text could go here. Text could go here. Text could go here. Text could go here. Text could go here. Text could go here. Text could go here. Text could go here. Text could go here. Text could go here. Text could go here. </a:t>
            </a:r>
          </a:p>
        </p:txBody>
      </p:sp>
      <p:sp>
        <p:nvSpPr>
          <p:cNvPr id="10" name="TextBox 7">
            <a:extLst>
              <a:ext uri="{FF2B5EF4-FFF2-40B4-BE49-F238E27FC236}">
                <a16:creationId xmlns:a16="http://schemas.microsoft.com/office/drawing/2014/main" id="{4FA0089D-6F28-040E-61F0-60C00386AF2E}"/>
              </a:ext>
            </a:extLst>
          </p:cNvPr>
          <p:cNvSpPr txBox="1"/>
          <p:nvPr/>
        </p:nvSpPr>
        <p:spPr>
          <a:xfrm>
            <a:off x="2613804" y="681053"/>
            <a:ext cx="2985489" cy="588623"/>
          </a:xfrm>
          <a:prstGeom prst="rect">
            <a:avLst/>
          </a:prstGeom>
          <a:solidFill>
            <a:schemeClr val="bg1"/>
          </a:solidFill>
        </p:spPr>
        <p:txBody>
          <a:bodyPr wrap="square" rtlCol="0">
            <a:sp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algn="ctr"/>
            <a:endParaRPr lang="en-US" sz="1200" b="1" dirty="0"/>
          </a:p>
          <a:p>
            <a:pPr algn="ctr"/>
            <a:r>
              <a:rPr lang="en-US" sz="1200" b="1" dirty="0"/>
              <a:t>This could be a place for images</a:t>
            </a:r>
          </a:p>
          <a:p>
            <a:endParaRPr lang="en-US" sz="825" dirty="0"/>
          </a:p>
        </p:txBody>
      </p:sp>
      <p:sp>
        <p:nvSpPr>
          <p:cNvPr id="11" name="TextBox 8">
            <a:extLst>
              <a:ext uri="{FF2B5EF4-FFF2-40B4-BE49-F238E27FC236}">
                <a16:creationId xmlns:a16="http://schemas.microsoft.com/office/drawing/2014/main" id="{A4F6C72F-1C40-D2E0-4F9B-792A70700F30}"/>
              </a:ext>
            </a:extLst>
          </p:cNvPr>
          <p:cNvSpPr txBox="1"/>
          <p:nvPr/>
        </p:nvSpPr>
        <p:spPr>
          <a:xfrm>
            <a:off x="2529367" y="1371538"/>
            <a:ext cx="3256822" cy="1615827"/>
          </a:xfrm>
          <a:prstGeom prst="rect">
            <a:avLst/>
          </a:prstGeom>
          <a:solidFill>
            <a:schemeClr val="bg1"/>
          </a:solidFill>
        </p:spPr>
        <p:txBody>
          <a:bodyPr wrap="square" rtlCol="0">
            <a:sp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algn="just"/>
            <a:r>
              <a:rPr lang="en-US" sz="825" dirty="0"/>
              <a:t>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a:t>
            </a:r>
          </a:p>
          <a:p>
            <a:pPr algn="just"/>
            <a:endParaRPr lang="en-US" sz="825" dirty="0"/>
          </a:p>
          <a:p>
            <a:pPr algn="just"/>
            <a:r>
              <a:rPr lang="en-US" sz="825" dirty="0"/>
              <a:t>Text could go here. Text could go here. Text could go here. Text could go here. Text could go here. Text could go here. Text could go here. Text could go here. Text could go here.</a:t>
            </a:r>
          </a:p>
        </p:txBody>
      </p:sp>
      <p:sp>
        <p:nvSpPr>
          <p:cNvPr id="12" name="TextBox 9">
            <a:extLst>
              <a:ext uri="{FF2B5EF4-FFF2-40B4-BE49-F238E27FC236}">
                <a16:creationId xmlns:a16="http://schemas.microsoft.com/office/drawing/2014/main" id="{788BA690-C8DA-EE69-3E16-13AA4F896A7D}"/>
              </a:ext>
            </a:extLst>
          </p:cNvPr>
          <p:cNvSpPr txBox="1"/>
          <p:nvPr/>
        </p:nvSpPr>
        <p:spPr>
          <a:xfrm>
            <a:off x="95551" y="3027114"/>
            <a:ext cx="2199294" cy="1869743"/>
          </a:xfrm>
          <a:prstGeom prst="rect">
            <a:avLst/>
          </a:prstGeom>
          <a:solidFill>
            <a:schemeClr val="bg1"/>
          </a:solidFill>
        </p:spPr>
        <p:txBody>
          <a:bodyPr wrap="square" rtlCol="0">
            <a:sp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algn="just"/>
            <a:r>
              <a:rPr lang="en-US" sz="825" dirty="0"/>
              <a:t>Text could go here. Text could go here. Text could go here. Text could go here. Text could go here. Text could go here. Text could go here. Text could go here. Text could go here. Text could go here. Text could go here. Text could go here. Text could go here. Text could go here. </a:t>
            </a:r>
          </a:p>
          <a:p>
            <a:pPr algn="just"/>
            <a:br>
              <a:rPr lang="en-US" sz="825" dirty="0"/>
            </a:br>
            <a:r>
              <a:rPr lang="en-US" sz="825" dirty="0"/>
              <a:t>Text could go here. Text could go here. Text could go here. Text could go here. Text could go here. Text could go here. Text could go here. Text could go here. Text could go here. Text could go here. Text could go here. Text could go here. </a:t>
            </a:r>
          </a:p>
        </p:txBody>
      </p:sp>
      <p:sp>
        <p:nvSpPr>
          <p:cNvPr id="13" name="TextBox 10">
            <a:extLst>
              <a:ext uri="{FF2B5EF4-FFF2-40B4-BE49-F238E27FC236}">
                <a16:creationId xmlns:a16="http://schemas.microsoft.com/office/drawing/2014/main" id="{1DEA51ED-1526-98B6-3C7B-74173951295E}"/>
              </a:ext>
            </a:extLst>
          </p:cNvPr>
          <p:cNvSpPr txBox="1"/>
          <p:nvPr/>
        </p:nvSpPr>
        <p:spPr>
          <a:xfrm>
            <a:off x="2486819" y="4682305"/>
            <a:ext cx="3243846" cy="727122"/>
          </a:xfrm>
          <a:prstGeom prst="rect">
            <a:avLst/>
          </a:prstGeom>
          <a:solidFill>
            <a:schemeClr val="bg1"/>
          </a:solidFill>
        </p:spPr>
        <p:txBody>
          <a:bodyPr wrap="square" rtlCol="0">
            <a:sp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algn="just"/>
            <a:r>
              <a:rPr lang="en-US" sz="825" dirty="0"/>
              <a:t>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a:t>
            </a:r>
          </a:p>
        </p:txBody>
      </p:sp>
      <p:sp>
        <p:nvSpPr>
          <p:cNvPr id="14" name="TextBox 11">
            <a:extLst>
              <a:ext uri="{FF2B5EF4-FFF2-40B4-BE49-F238E27FC236}">
                <a16:creationId xmlns:a16="http://schemas.microsoft.com/office/drawing/2014/main" id="{093E08B8-4556-A555-AA8B-921BB0A12E83}"/>
              </a:ext>
            </a:extLst>
          </p:cNvPr>
          <p:cNvSpPr txBox="1"/>
          <p:nvPr/>
        </p:nvSpPr>
        <p:spPr>
          <a:xfrm>
            <a:off x="5964666" y="181853"/>
            <a:ext cx="1741266" cy="2250616"/>
          </a:xfrm>
          <a:prstGeom prst="rect">
            <a:avLst/>
          </a:prstGeom>
          <a:solidFill>
            <a:schemeClr val="bg1"/>
          </a:solidFill>
        </p:spPr>
        <p:txBody>
          <a:bodyPr wrap="square" rtlCol="0">
            <a:sp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algn="just"/>
            <a:r>
              <a:rPr lang="en-US" sz="825" dirty="0"/>
              <a:t>Text could go here. Text could go here. Text could go here. Text could go here. Text could go here. Text could go here. Text could go here. Text could go here. Text could go here. Text could go here. Text could go here. Text could go here. </a:t>
            </a:r>
          </a:p>
          <a:p>
            <a:pPr algn="just"/>
            <a:br>
              <a:rPr lang="en-US" sz="825" dirty="0"/>
            </a:br>
            <a:r>
              <a:rPr lang="en-US" sz="825" dirty="0"/>
              <a:t>Text could go here. Text could go here. Text could go here. Text could go here. Text could go here. Text could go here. Text could go here. Text could go here. Text could go here. Text could go here. Text could go here. Text could go here. </a:t>
            </a:r>
          </a:p>
        </p:txBody>
      </p:sp>
      <p:sp>
        <p:nvSpPr>
          <p:cNvPr id="15" name="TextBox 12">
            <a:extLst>
              <a:ext uri="{FF2B5EF4-FFF2-40B4-BE49-F238E27FC236}">
                <a16:creationId xmlns:a16="http://schemas.microsoft.com/office/drawing/2014/main" id="{592B4E7D-7415-1E65-C32B-3B47E1DB61A1}"/>
              </a:ext>
            </a:extLst>
          </p:cNvPr>
          <p:cNvSpPr txBox="1"/>
          <p:nvPr/>
        </p:nvSpPr>
        <p:spPr>
          <a:xfrm>
            <a:off x="7682682" y="208534"/>
            <a:ext cx="2677641" cy="2377574"/>
          </a:xfrm>
          <a:prstGeom prst="rect">
            <a:avLst/>
          </a:prstGeom>
          <a:solidFill>
            <a:schemeClr val="bg1"/>
          </a:solidFill>
        </p:spPr>
        <p:txBody>
          <a:bodyPr wrap="square" rtlCol="0">
            <a:sp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algn="just"/>
            <a:r>
              <a:rPr lang="en-US" sz="825" dirty="0"/>
              <a:t>Text could go here. Text could go here. Text could go here. Text could go here. Text could go here. Text could go here. Text could go here. Text could go here. Text could go here. Text could go here. Text could go here. Text could go here. </a:t>
            </a:r>
          </a:p>
          <a:p>
            <a:pPr algn="just"/>
            <a:br>
              <a:rPr lang="en-US" sz="825" dirty="0"/>
            </a:br>
            <a:r>
              <a:rPr lang="en-US" sz="825" dirty="0"/>
              <a:t>Text could go here. Text could go here. Text could go here. Text could go here. Text could go here. Text could go here. Text could go here. Text could go here. Text could go here. Text could go here. Text could go here. Text could go here. </a:t>
            </a:r>
          </a:p>
          <a:p>
            <a:pPr algn="just"/>
            <a:endParaRPr lang="en-US" sz="825" dirty="0"/>
          </a:p>
          <a:p>
            <a:pPr algn="just"/>
            <a:r>
              <a:rPr lang="en-US" sz="825" dirty="0"/>
              <a:t>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a:t>
            </a:r>
          </a:p>
        </p:txBody>
      </p:sp>
      <p:sp>
        <p:nvSpPr>
          <p:cNvPr id="16" name="TextBox 13">
            <a:extLst>
              <a:ext uri="{FF2B5EF4-FFF2-40B4-BE49-F238E27FC236}">
                <a16:creationId xmlns:a16="http://schemas.microsoft.com/office/drawing/2014/main" id="{04D1FFAB-FDBB-84E3-7F22-AF68C7F1CD7D}"/>
              </a:ext>
            </a:extLst>
          </p:cNvPr>
          <p:cNvSpPr txBox="1"/>
          <p:nvPr/>
        </p:nvSpPr>
        <p:spPr>
          <a:xfrm>
            <a:off x="65249" y="5158596"/>
            <a:ext cx="2229596" cy="957955"/>
          </a:xfrm>
          <a:prstGeom prst="rect">
            <a:avLst/>
          </a:prstGeom>
          <a:solidFill>
            <a:schemeClr val="bg1"/>
          </a:solidFill>
        </p:spPr>
        <p:txBody>
          <a:bodyPr wrap="square" rtlCol="0">
            <a:sp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algn="ctr"/>
            <a:endParaRPr lang="en-US" sz="1200" b="1" dirty="0"/>
          </a:p>
          <a:p>
            <a:pPr algn="ctr"/>
            <a:r>
              <a:rPr lang="en-US" sz="1200" b="1" dirty="0"/>
              <a:t>This could be a place for images</a:t>
            </a:r>
          </a:p>
          <a:p>
            <a:pPr algn="ctr"/>
            <a:endParaRPr lang="en-US" sz="1200" b="1" dirty="0"/>
          </a:p>
          <a:p>
            <a:endParaRPr lang="en-US" sz="825" dirty="0"/>
          </a:p>
        </p:txBody>
      </p:sp>
      <p:sp>
        <p:nvSpPr>
          <p:cNvPr id="17" name="TextBox 15">
            <a:extLst>
              <a:ext uri="{FF2B5EF4-FFF2-40B4-BE49-F238E27FC236}">
                <a16:creationId xmlns:a16="http://schemas.microsoft.com/office/drawing/2014/main" id="{F5C0FDDD-D555-CE08-1E9D-2451B9363F06}"/>
              </a:ext>
            </a:extLst>
          </p:cNvPr>
          <p:cNvSpPr txBox="1"/>
          <p:nvPr/>
        </p:nvSpPr>
        <p:spPr>
          <a:xfrm>
            <a:off x="6058655" y="2513016"/>
            <a:ext cx="1642029" cy="957955"/>
          </a:xfrm>
          <a:prstGeom prst="rect">
            <a:avLst/>
          </a:prstGeom>
          <a:solidFill>
            <a:schemeClr val="bg1"/>
          </a:solidFill>
        </p:spPr>
        <p:txBody>
          <a:bodyPr wrap="square" rtlCol="0">
            <a:sp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algn="ctr"/>
            <a:endParaRPr lang="en-US" sz="1200" b="1" dirty="0"/>
          </a:p>
          <a:p>
            <a:pPr algn="ctr"/>
            <a:r>
              <a:rPr lang="en-US" sz="1200" b="1" dirty="0"/>
              <a:t>This could be a place for images</a:t>
            </a:r>
          </a:p>
          <a:p>
            <a:pPr algn="ctr"/>
            <a:endParaRPr lang="en-US" sz="1200" b="1" dirty="0"/>
          </a:p>
          <a:p>
            <a:endParaRPr lang="en-US" sz="825" dirty="0"/>
          </a:p>
        </p:txBody>
      </p:sp>
      <p:sp>
        <p:nvSpPr>
          <p:cNvPr id="18" name="TextBox 16">
            <a:extLst>
              <a:ext uri="{FF2B5EF4-FFF2-40B4-BE49-F238E27FC236}">
                <a16:creationId xmlns:a16="http://schemas.microsoft.com/office/drawing/2014/main" id="{0AA49569-60F1-A799-221B-E31B756B9BA8}"/>
              </a:ext>
            </a:extLst>
          </p:cNvPr>
          <p:cNvSpPr txBox="1"/>
          <p:nvPr/>
        </p:nvSpPr>
        <p:spPr>
          <a:xfrm>
            <a:off x="7700683" y="2701877"/>
            <a:ext cx="2659639" cy="600164"/>
          </a:xfrm>
          <a:prstGeom prst="rect">
            <a:avLst/>
          </a:prstGeom>
          <a:solidFill>
            <a:schemeClr val="bg1"/>
          </a:solidFill>
        </p:spPr>
        <p:txBody>
          <a:bodyPr wrap="square" rtlCol="0">
            <a:sp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algn="just"/>
            <a:r>
              <a:rPr lang="en-US" sz="825" dirty="0"/>
              <a:t>Text could go here. Text could go here. Text could go here. Text could go here. Text could go here. Text could go here. Text could go here. Text could go here. Text could go here. Text could go here.</a:t>
            </a:r>
          </a:p>
        </p:txBody>
      </p:sp>
      <p:pic>
        <p:nvPicPr>
          <p:cNvPr id="19" name="Picture 18" descr="Growing line graph chart - Transparent PNG &amp; SVG vector file">
            <a:extLst>
              <a:ext uri="{FF2B5EF4-FFF2-40B4-BE49-F238E27FC236}">
                <a16:creationId xmlns:a16="http://schemas.microsoft.com/office/drawing/2014/main" id="{B0411AC7-D19C-8AA0-E9D3-58CFD8D142B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81999" y="5427013"/>
            <a:ext cx="5170831" cy="1222453"/>
          </a:xfrm>
          <a:prstGeom prst="rect">
            <a:avLst/>
          </a:prstGeom>
          <a:noFill/>
          <a:extLst>
            <a:ext uri="{909E8E84-426E-40DD-AFC4-6F175D3DCCD1}">
              <a14:hiddenFill xmlns:a14="http://schemas.microsoft.com/office/drawing/2010/main">
                <a:solidFill>
                  <a:srgbClr val="FFFFFF"/>
                </a:solidFill>
              </a14:hiddenFill>
            </a:ext>
          </a:extLst>
        </p:spPr>
      </p:pic>
      <p:sp>
        <p:nvSpPr>
          <p:cNvPr id="20" name="TextBox 8">
            <a:extLst>
              <a:ext uri="{FF2B5EF4-FFF2-40B4-BE49-F238E27FC236}">
                <a16:creationId xmlns:a16="http://schemas.microsoft.com/office/drawing/2014/main" id="{2C6BC2EC-8B50-00A0-0628-7F9B00B6CC85}"/>
              </a:ext>
            </a:extLst>
          </p:cNvPr>
          <p:cNvSpPr txBox="1"/>
          <p:nvPr/>
        </p:nvSpPr>
        <p:spPr>
          <a:xfrm>
            <a:off x="2473843" y="3089227"/>
            <a:ext cx="3256822" cy="1615827"/>
          </a:xfrm>
          <a:prstGeom prst="rect">
            <a:avLst/>
          </a:prstGeom>
          <a:solidFill>
            <a:schemeClr val="bg1"/>
          </a:solidFill>
        </p:spPr>
        <p:txBody>
          <a:bodyPr wrap="square" rtlCol="0">
            <a:sp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algn="just"/>
            <a:r>
              <a:rPr lang="en-US" sz="825" dirty="0"/>
              <a:t>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a:t>
            </a:r>
          </a:p>
          <a:p>
            <a:pPr algn="just"/>
            <a:endParaRPr lang="en-US" sz="825" dirty="0"/>
          </a:p>
          <a:p>
            <a:pPr algn="just"/>
            <a:r>
              <a:rPr lang="en-US" sz="825" dirty="0"/>
              <a:t>Text could go here. Text could go here. Text could go here. Text could go here. Text could go here. Text could go here. Text could go here. Text could go here. Text could go here.</a:t>
            </a:r>
          </a:p>
        </p:txBody>
      </p:sp>
      <p:sp>
        <p:nvSpPr>
          <p:cNvPr id="21" name="TextBox 16">
            <a:extLst>
              <a:ext uri="{FF2B5EF4-FFF2-40B4-BE49-F238E27FC236}">
                <a16:creationId xmlns:a16="http://schemas.microsoft.com/office/drawing/2014/main" id="{84D8D712-E5C4-E4C9-76F3-FD26C5092FDC}"/>
              </a:ext>
            </a:extLst>
          </p:cNvPr>
          <p:cNvSpPr txBox="1"/>
          <p:nvPr/>
        </p:nvSpPr>
        <p:spPr>
          <a:xfrm>
            <a:off x="7700683" y="3470971"/>
            <a:ext cx="2659639" cy="600164"/>
          </a:xfrm>
          <a:prstGeom prst="rect">
            <a:avLst/>
          </a:prstGeom>
          <a:solidFill>
            <a:schemeClr val="bg1"/>
          </a:solidFill>
        </p:spPr>
        <p:txBody>
          <a:bodyPr wrap="square" rtlCol="0">
            <a:sp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algn="just"/>
            <a:r>
              <a:rPr lang="en-US" sz="825" dirty="0"/>
              <a:t>Text could go here. Text could go here. Text could go here. Text could go here. Text could go here. Text could go here. Text could go here. Text could go here. Text could go here. Text could go here.</a:t>
            </a:r>
          </a:p>
        </p:txBody>
      </p:sp>
      <p:sp>
        <p:nvSpPr>
          <p:cNvPr id="22" name="TextBox 16">
            <a:extLst>
              <a:ext uri="{FF2B5EF4-FFF2-40B4-BE49-F238E27FC236}">
                <a16:creationId xmlns:a16="http://schemas.microsoft.com/office/drawing/2014/main" id="{7F4DD5ED-FCB0-9338-D87A-0104573639FB}"/>
              </a:ext>
            </a:extLst>
          </p:cNvPr>
          <p:cNvSpPr txBox="1"/>
          <p:nvPr/>
        </p:nvSpPr>
        <p:spPr>
          <a:xfrm>
            <a:off x="7700683" y="4192930"/>
            <a:ext cx="2659639" cy="600164"/>
          </a:xfrm>
          <a:prstGeom prst="rect">
            <a:avLst/>
          </a:prstGeom>
          <a:solidFill>
            <a:schemeClr val="bg1"/>
          </a:solidFill>
        </p:spPr>
        <p:txBody>
          <a:bodyPr wrap="square" rtlCol="0">
            <a:sp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algn="just"/>
            <a:r>
              <a:rPr lang="en-US" sz="825" dirty="0"/>
              <a:t>Text could go here. Text could go here. Text could go here. Text could go here. Text could go here. Text could go here. Text could go here. Text could go here. Text could go here. Text could go here.</a:t>
            </a:r>
          </a:p>
        </p:txBody>
      </p:sp>
      <p:sp>
        <p:nvSpPr>
          <p:cNvPr id="23" name="TextBox 16">
            <a:extLst>
              <a:ext uri="{FF2B5EF4-FFF2-40B4-BE49-F238E27FC236}">
                <a16:creationId xmlns:a16="http://schemas.microsoft.com/office/drawing/2014/main" id="{0286DAEA-AD51-54DF-C71B-595669D13727}"/>
              </a:ext>
            </a:extLst>
          </p:cNvPr>
          <p:cNvSpPr txBox="1"/>
          <p:nvPr/>
        </p:nvSpPr>
        <p:spPr>
          <a:xfrm>
            <a:off x="5909663" y="3349176"/>
            <a:ext cx="1791019" cy="854080"/>
          </a:xfrm>
          <a:prstGeom prst="rect">
            <a:avLst/>
          </a:prstGeom>
          <a:solidFill>
            <a:schemeClr val="bg1"/>
          </a:solidFill>
        </p:spPr>
        <p:txBody>
          <a:bodyPr wrap="square" rtlCol="0">
            <a:sp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algn="just"/>
            <a:r>
              <a:rPr lang="en-US" sz="825" dirty="0"/>
              <a:t>Text could go here. Text could go here. Text could go here. Text could go here. Text could go here. Text could go here. Text could go here. Text could go here. Text could go here. Text could go here.</a:t>
            </a:r>
          </a:p>
        </p:txBody>
      </p:sp>
      <p:sp>
        <p:nvSpPr>
          <p:cNvPr id="24" name="TextBox 16">
            <a:extLst>
              <a:ext uri="{FF2B5EF4-FFF2-40B4-BE49-F238E27FC236}">
                <a16:creationId xmlns:a16="http://schemas.microsoft.com/office/drawing/2014/main" id="{579B64B6-6755-75AE-86D3-A761E6E6D395}"/>
              </a:ext>
            </a:extLst>
          </p:cNvPr>
          <p:cNvSpPr txBox="1"/>
          <p:nvPr/>
        </p:nvSpPr>
        <p:spPr>
          <a:xfrm>
            <a:off x="5909663" y="4307131"/>
            <a:ext cx="1871363" cy="854080"/>
          </a:xfrm>
          <a:prstGeom prst="rect">
            <a:avLst/>
          </a:prstGeom>
          <a:solidFill>
            <a:schemeClr val="bg1"/>
          </a:solidFill>
        </p:spPr>
        <p:txBody>
          <a:bodyPr wrap="square" rtlCol="0">
            <a:sp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algn="just"/>
            <a:r>
              <a:rPr lang="en-US" sz="825" dirty="0"/>
              <a:t>Text could go here. Text could go here. Text could go here. Text could go here. Text could go here. Text could go here. Text could go here. Text could go here. Text could go here. Text could go here.</a:t>
            </a:r>
          </a:p>
        </p:txBody>
      </p:sp>
    </p:spTree>
    <p:extLst>
      <p:ext uri="{BB962C8B-B14F-4D97-AF65-F5344CB8AC3E}">
        <p14:creationId xmlns:p14="http://schemas.microsoft.com/office/powerpoint/2010/main" val="4152803506"/>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FolderID xmlns="eb3f7de7-c935-4ca6-a12c-1f73773710ec" xsi:nil="true"/>
    <KenesDocumentTypeId xmlns="eb3f7de7-c935-4ca6-a12c-1f73773710ec" xsi:nil="true"/>
    <TaxCatchAll xmlns="eb3f7de7-c935-4ca6-a12c-1f73773710ec" xsi:nil="true"/>
    <_ip_UnifiedCompliancePolicyProperties xmlns="http://schemas.microsoft.com/sharepoint/v3" xsi:nil="true"/>
    <Confidential1 xmlns="eb3f7de7-c935-4ca6-a12c-1f73773710ec">false</Confidential1>
    <Final xmlns="eb3f7de7-c935-4ca6-a12c-1f73773710ec">false</Final>
    <lcf76f155ced4ddcb4097134ff3c332f xmlns="752c21cc-2e3c-449f-8477-63c4f0441a5a">
      <Terms xmlns="http://schemas.microsoft.com/office/infopath/2007/PartnerControls"/>
    </lcf76f155ced4ddcb4097134ff3c332f>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Kenes Document" ma:contentTypeID="0x01010037EA2DD516505C4D92B92F8677CFB6850094AC5A3DB56B354EAFA35E19B12C6F98" ma:contentTypeVersion="16" ma:contentTypeDescription="" ma:contentTypeScope="" ma:versionID="09d30bde7f2c0674c233a94ba962bb81">
  <xsd:schema xmlns:xsd="http://www.w3.org/2001/XMLSchema" xmlns:xs="http://www.w3.org/2001/XMLSchema" xmlns:p="http://schemas.microsoft.com/office/2006/metadata/properties" xmlns:ns1="http://schemas.microsoft.com/sharepoint/v3" xmlns:ns2="eb3f7de7-c935-4ca6-a12c-1f73773710ec" xmlns:ns3="752c21cc-2e3c-449f-8477-63c4f0441a5a" targetNamespace="http://schemas.microsoft.com/office/2006/metadata/properties" ma:root="true" ma:fieldsID="15582852926170892e5719b25b70cd03" ns1:_="" ns2:_="" ns3:_="">
    <xsd:import namespace="http://schemas.microsoft.com/sharepoint/v3"/>
    <xsd:import namespace="eb3f7de7-c935-4ca6-a12c-1f73773710ec"/>
    <xsd:import namespace="752c21cc-2e3c-449f-8477-63c4f0441a5a"/>
    <xsd:element name="properties">
      <xsd:complexType>
        <xsd:sequence>
          <xsd:element name="documentManagement">
            <xsd:complexType>
              <xsd:all>
                <xsd:element ref="ns2:FolderID" minOccurs="0"/>
                <xsd:element ref="ns2:KenesDocumentTypeId" minOccurs="0"/>
                <xsd:element ref="ns2:Confidential1" minOccurs="0"/>
                <xsd:element ref="ns2:Final" minOccurs="0"/>
                <xsd:element ref="ns2:SharedWithUsers" minOccurs="0"/>
                <xsd:element ref="ns2:SharedWithDetails" minOccurs="0"/>
                <xsd:element ref="ns3:MediaServiceMetadata" minOccurs="0"/>
                <xsd:element ref="ns3:MediaServiceFastMetadata" minOccurs="0"/>
                <xsd:element ref="ns3:MediaServiceObjectDetectorVersions" minOccurs="0"/>
                <xsd:element ref="ns3:MediaServiceSearchProperties" minOccurs="0"/>
                <xsd:element ref="ns3:lcf76f155ced4ddcb4097134ff3c332f" minOccurs="0"/>
                <xsd:element ref="ns2:TaxCatchAll" minOccurs="0"/>
                <xsd:element ref="ns3:MediaServiceDateTaken" minOccurs="0"/>
                <xsd:element ref="ns3:MediaServiceOCR" minOccurs="0"/>
                <xsd:element ref="ns3:MediaServiceGenerationTime" minOccurs="0"/>
                <xsd:element ref="ns3:MediaServiceEventHashCode" minOccurs="0"/>
                <xsd:element ref="ns1:_ip_UnifiedCompliancePolicyProperties" minOccurs="0"/>
                <xsd:element ref="ns1:_ip_UnifiedCompliancePolicyUIAction" minOccurs="0"/>
                <xsd:element ref="ns3:MediaServiceLocation" minOccurs="0"/>
                <xsd:element ref="ns3:MediaLengthInSeconds" minOccurs="0"/>
                <xsd:element ref="ns3:MediaServiceBilling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5" nillable="true" ma:displayName="Unified Compliance Policy Properties" ma:hidden="true" ma:internalName="_ip_UnifiedCompliancePolicyProperties">
      <xsd:simpleType>
        <xsd:restriction base="dms:Note"/>
      </xsd:simpleType>
    </xsd:element>
    <xsd:element name="_ip_UnifiedCompliancePolicyUIAction" ma:index="26"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eb3f7de7-c935-4ca6-a12c-1f73773710ec" elementFormDefault="qualified">
    <xsd:import namespace="http://schemas.microsoft.com/office/2006/documentManagement/types"/>
    <xsd:import namespace="http://schemas.microsoft.com/office/infopath/2007/PartnerControls"/>
    <xsd:element name="FolderID" ma:index="2" nillable="true" ma:displayName="FolderID" ma:list="{62b5239b-3564-444d-88a9-03f6d13d411f}" ma:internalName="FolderID" ma:showField="Title" ma:web="eb3f7de7-c935-4ca6-a12c-1f73773710ec">
      <xsd:simpleType>
        <xsd:restriction base="dms:Lookup"/>
      </xsd:simpleType>
    </xsd:element>
    <xsd:element name="KenesDocumentTypeId" ma:index="3" nillable="true" ma:displayName="KenesDocumentTypeId" ma:list="{5ca2ab15-5c4e-45db-95e6-5cb4dd45d1b1}" ma:internalName="KenesDocumentTypeId" ma:showField="Title" ma:web="eb3f7de7-c935-4ca6-a12c-1f73773710ec">
      <xsd:simpleType>
        <xsd:restriction base="dms:Lookup"/>
      </xsd:simpleType>
    </xsd:element>
    <xsd:element name="Confidential1" ma:index="4" nillable="true" ma:displayName="Confidential" ma:default="0" ma:internalName="Confidential1">
      <xsd:simpleType>
        <xsd:restriction base="dms:Boolean"/>
      </xsd:simpleType>
    </xsd:element>
    <xsd:element name="Final" ma:index="5" nillable="true" ma:displayName="Final" ma:default="0" ma:internalName="Final">
      <xsd:simpleType>
        <xsd:restriction base="dms:Boolean"/>
      </xsd:simpleType>
    </xsd:element>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description="" ma:internalName="SharedWithDetails" ma:readOnly="true">
      <xsd:simpleType>
        <xsd:restriction base="dms:Note">
          <xsd:maxLength value="255"/>
        </xsd:restriction>
      </xsd:simpleType>
    </xsd:element>
    <xsd:element name="TaxCatchAll" ma:index="20" nillable="true" ma:displayName="Taxonomy Catch All Column" ma:hidden="true" ma:list="{7eb20398-0988-4e55-b57f-05d62d7b8281}" ma:internalName="TaxCatchAll" ma:showField="CatchAllData" ma:web="eb3f7de7-c935-4ca6-a12c-1f73773710ec">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752c21cc-2e3c-449f-8477-63c4f0441a5a" elementFormDefault="qualified">
    <xsd:import namespace="http://schemas.microsoft.com/office/2006/documentManagement/types"/>
    <xsd:import namespace="http://schemas.microsoft.com/office/infopath/2007/PartnerControls"/>
    <xsd:element name="MediaServiceMetadata" ma:index="14" nillable="true" ma:displayName="MediaServiceMetadata" ma:hidden="true" ma:internalName="MediaServiceMetadata" ma:readOnly="true">
      <xsd:simpleType>
        <xsd:restriction base="dms:Note"/>
      </xsd:simpleType>
    </xsd:element>
    <xsd:element name="MediaServiceFastMetadata" ma:index="15" nillable="true" ma:displayName="MediaServiceFastMetadata" ma:hidden="true" ma:internalName="MediaServiceFastMetadata" ma:readOnly="true">
      <xsd:simpleType>
        <xsd:restriction base="dms:Note"/>
      </xsd:simpleType>
    </xsd:element>
    <xsd:element name="MediaServiceObjectDetectorVersions" ma:index="16" nillable="true" ma:displayName="MediaServiceObjectDetectorVersions" ma:hidden="true" ma:indexed="true" ma:internalName="MediaServiceObjectDetectorVersions" ma:readOnly="true">
      <xsd:simpleType>
        <xsd:restriction base="dms:Text"/>
      </xsd:simpleType>
    </xsd:element>
    <xsd:element name="MediaServiceSearchProperties" ma:index="17" nillable="true" ma:displayName="MediaServiceSearchProperties" ma:hidden="true" ma:internalName="MediaServiceSearchProperties" ma:readOnly="true">
      <xsd:simpleType>
        <xsd:restriction base="dms:Note"/>
      </xsd:simpleType>
    </xsd:element>
    <xsd:element name="lcf76f155ced4ddcb4097134ff3c332f" ma:index="19" nillable="true" ma:taxonomy="true" ma:internalName="lcf76f155ced4ddcb4097134ff3c332f" ma:taxonomyFieldName="MediaServiceImageTags" ma:displayName="Image Tags" ma:readOnly="false" ma:fieldId="{5cf76f15-5ced-4ddc-b409-7134ff3c332f}" ma:taxonomyMulti="true" ma:sspId="720c72ca-3d5e-4053-bfc4-d5117e56c934" ma:termSetId="09814cd3-568e-fe90-9814-8d621ff8fb84" ma:anchorId="fba54fb3-c3e1-fe81-a776-ca4b69148c4d" ma:open="true" ma:isKeyword="false">
      <xsd:complexType>
        <xsd:sequence>
          <xsd:element ref="pc:Terms" minOccurs="0" maxOccurs="1"/>
        </xsd:sequence>
      </xsd:complexType>
    </xsd:element>
    <xsd:element name="MediaServiceDateTaken" ma:index="21" nillable="true" ma:displayName="MediaServiceDateTaken" ma:hidden="true" ma:indexed="true" ma:internalName="MediaServiceDateTaken" ma:readOnly="true">
      <xsd:simpleType>
        <xsd:restriction base="dms:Text"/>
      </xsd:simpleType>
    </xsd:element>
    <xsd:element name="MediaServiceOCR" ma:index="22" nillable="true" ma:displayName="Extracted Text" ma:internalName="MediaServiceOCR" ma:readOnly="true">
      <xsd:simpleType>
        <xsd:restriction base="dms:Note">
          <xsd:maxLength value="255"/>
        </xsd:restriction>
      </xsd:simpleType>
    </xsd:element>
    <xsd:element name="MediaServiceGenerationTime" ma:index="23" nillable="true" ma:displayName="MediaServiceGenerationTime" ma:hidden="true" ma:internalName="MediaServiceGenerationTime" ma:readOnly="true">
      <xsd:simpleType>
        <xsd:restriction base="dms:Text"/>
      </xsd:simpleType>
    </xsd:element>
    <xsd:element name="MediaServiceEventHashCode" ma:index="24" nillable="true" ma:displayName="MediaServiceEventHashCode" ma:hidden="true" ma:internalName="MediaServiceEventHashCode" ma:readOnly="true">
      <xsd:simpleType>
        <xsd:restriction base="dms:Text"/>
      </xsd:simpleType>
    </xsd:element>
    <xsd:element name="MediaServiceLocation" ma:index="27" nillable="true" ma:displayName="Location" ma:indexed="true" ma:internalName="MediaServiceLocation" ma:readOnly="true">
      <xsd:simpleType>
        <xsd:restriction base="dms:Text"/>
      </xsd:simpleType>
    </xsd:element>
    <xsd:element name="MediaLengthInSeconds" ma:index="28" nillable="true" ma:displayName="MediaLengthInSeconds" ma:hidden="true" ma:internalName="MediaLengthInSeconds" ma:readOnly="true">
      <xsd:simpleType>
        <xsd:restriction base="dms:Unknown"/>
      </xsd:simpleType>
    </xsd:element>
    <xsd:element name="MediaServiceBillingMetadata" ma:index="29" nillable="true" ma:displayName="MediaServiceBillingMetadata" ma:hidden="true" ma:internalName="MediaServiceBilling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11"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1105E951-2409-4249-8FC4-F9ECEFF302DF}">
  <ds:schemaRefs>
    <ds:schemaRef ds:uri="http://purl.org/dc/dcmitype/"/>
    <ds:schemaRef ds:uri="http://schemas.microsoft.com/office/infopath/2007/PartnerControls"/>
    <ds:schemaRef ds:uri="http://schemas.microsoft.com/office/2006/documentManagement/types"/>
    <ds:schemaRef ds:uri="http://schemas.openxmlformats.org/package/2006/metadata/core-properties"/>
    <ds:schemaRef ds:uri="http://purl.org/dc/elements/1.1/"/>
    <ds:schemaRef ds:uri="http://purl.org/dc/terms/"/>
    <ds:schemaRef ds:uri="752c21cc-2e3c-449f-8477-63c4f0441a5a"/>
    <ds:schemaRef ds:uri="http://schemas.microsoft.com/office/2006/metadata/properties"/>
    <ds:schemaRef ds:uri="eb3f7de7-c935-4ca6-a12c-1f73773710ec"/>
    <ds:schemaRef ds:uri="http://schemas.microsoft.com/sharepoint/v3"/>
    <ds:schemaRef ds:uri="http://www.w3.org/XML/1998/namespace"/>
  </ds:schemaRefs>
</ds:datastoreItem>
</file>

<file path=customXml/itemProps2.xml><?xml version="1.0" encoding="utf-8"?>
<ds:datastoreItem xmlns:ds="http://schemas.openxmlformats.org/officeDocument/2006/customXml" ds:itemID="{22109C56-8390-45B6-A6A9-317710A650F3}">
  <ds:schemaRefs>
    <ds:schemaRef ds:uri="http://schemas.microsoft.com/sharepoint/v3/contenttype/forms"/>
  </ds:schemaRefs>
</ds:datastoreItem>
</file>

<file path=customXml/itemProps3.xml><?xml version="1.0" encoding="utf-8"?>
<ds:datastoreItem xmlns:ds="http://schemas.openxmlformats.org/officeDocument/2006/customXml" ds:itemID="{201E27E5-7EF1-430F-B245-91BFFAC0BDE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eb3f7de7-c935-4ca6-a12c-1f73773710ec"/>
    <ds:schemaRef ds:uri="752c21cc-2e3c-449f-8477-63c4f0441a5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Theme</Template>
  <TotalTime>501</TotalTime>
  <Words>1288</Words>
  <Application>Microsoft Office PowerPoint</Application>
  <PresentationFormat>Widescreen</PresentationFormat>
  <Paragraphs>30</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Garamond</vt:lpstr>
      <vt:lpstr>Times New Roman</vt:lpstr>
      <vt:lpstr>Office Theme</vt:lpstr>
      <vt:lpstr>PowerPoint Presentation</vt:lpstr>
    </vt:vector>
  </TitlesOfParts>
  <Company>Kenes Group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Yavor Altakov</dc:creator>
  <cp:lastModifiedBy>Odeya Cohen</cp:lastModifiedBy>
  <cp:revision>65</cp:revision>
  <dcterms:created xsi:type="dcterms:W3CDTF">2014-11-13T11:48:20Z</dcterms:created>
  <dcterms:modified xsi:type="dcterms:W3CDTF">2025-05-27T09:45:52Z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0x01010037EA2DD516505C4D92B92F8677CFB6850094AC5A3DB56B354EAFA35E19B12C6F98</vt:lpwstr>
  </property>
  <property fmtid="{D5CDD505-2E9C-101B-9397-08002B2CF9AE}" pid="3" name="MediaServiceImageTags">
    <vt:lpwstr/>
  </property>
</Properties>
</file>